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3"/>
  </p:notesMasterIdLst>
  <p:handoutMasterIdLst>
    <p:handoutMasterId r:id="rId34"/>
  </p:handoutMasterIdLst>
  <p:sldIdLst>
    <p:sldId id="2206" r:id="rId3"/>
    <p:sldId id="2736" r:id="rId4"/>
    <p:sldId id="2727" r:id="rId5"/>
    <p:sldId id="2726" r:id="rId6"/>
    <p:sldId id="2730" r:id="rId7"/>
    <p:sldId id="2728" r:id="rId8"/>
    <p:sldId id="2778" r:id="rId9"/>
    <p:sldId id="2731" r:id="rId10"/>
    <p:sldId id="2725" r:id="rId11"/>
    <p:sldId id="2707" r:id="rId12"/>
    <p:sldId id="2708" r:id="rId13"/>
    <p:sldId id="2387" r:id="rId14"/>
    <p:sldId id="2447" r:id="rId15"/>
    <p:sldId id="2605" r:id="rId16"/>
    <p:sldId id="2738" r:id="rId17"/>
    <p:sldId id="2740" r:id="rId18"/>
    <p:sldId id="2714" r:id="rId19"/>
    <p:sldId id="2739" r:id="rId20"/>
    <p:sldId id="2720" r:id="rId21"/>
    <p:sldId id="2709" r:id="rId22"/>
    <p:sldId id="2735" r:id="rId23"/>
    <p:sldId id="2723" r:id="rId24"/>
    <p:sldId id="2715" r:id="rId25"/>
    <p:sldId id="2717" r:id="rId26"/>
    <p:sldId id="2718" r:id="rId27"/>
    <p:sldId id="2729" r:id="rId28"/>
    <p:sldId id="2732" r:id="rId29"/>
    <p:sldId id="2733" r:id="rId30"/>
    <p:sldId id="2719" r:id="rId31"/>
    <p:sldId id="2741" r:id="rId32"/>
  </p:sldIdLst>
  <p:sldSz cx="9144000" cy="6858000" type="screen4x3"/>
  <p:notesSz cx="7099300" cy="10234613"/>
  <p:custDataLst>
    <p:tags r:id="rId35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DF"/>
    <a:srgbClr val="FF00FF"/>
    <a:srgbClr val="269FA0"/>
    <a:srgbClr val="00B050"/>
    <a:srgbClr val="FFC000"/>
    <a:srgbClr val="0432FF"/>
    <a:srgbClr val="0054FF"/>
    <a:srgbClr val="007FFF"/>
    <a:srgbClr val="7A81FF"/>
    <a:srgbClr val="C3E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8E9C89-351F-494B-83FB-C2B7FA8F482D}" v="27" dt="2025-08-31T08:54:39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83" autoAdjust="0"/>
    <p:restoredTop sz="95220" autoAdjust="0"/>
  </p:normalViewPr>
  <p:slideViewPr>
    <p:cSldViewPr snapToGrid="0">
      <p:cViewPr varScale="1">
        <p:scale>
          <a:sx n="88" d="100"/>
          <a:sy n="88" d="100"/>
        </p:scale>
        <p:origin x="846" y="57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C5C3070D-11CF-AE49-8265-04BAC7D4B97D}"/>
    <pc:docChg chg="undo custSel modSld sldOrd">
      <pc:chgData name="Xin Luo" userId="82312ee5779919a4" providerId="LiveId" clId="{C5C3070D-11CF-AE49-8265-04BAC7D4B97D}" dt="2023-08-28T00:54:03.743" v="305" actId="20577"/>
      <pc:docMkLst>
        <pc:docMk/>
      </pc:docMkLst>
      <pc:sldChg chg="modSp mod">
        <pc:chgData name="Xin Luo" userId="82312ee5779919a4" providerId="LiveId" clId="{C5C3070D-11CF-AE49-8265-04BAC7D4B97D}" dt="2023-08-27T01:06:50.260" v="242" actId="20577"/>
        <pc:sldMkLst>
          <pc:docMk/>
          <pc:sldMk cId="1602808061" sldId="2707"/>
        </pc:sldMkLst>
      </pc:sldChg>
      <pc:sldChg chg="modSp mod ord">
        <pc:chgData name="Xin Luo" userId="82312ee5779919a4" providerId="LiveId" clId="{C5C3070D-11CF-AE49-8265-04BAC7D4B97D}" dt="2023-08-26T08:46:16.447" v="71" actId="20577"/>
        <pc:sldMkLst>
          <pc:docMk/>
          <pc:sldMk cId="2744383376" sldId="2711"/>
        </pc:sldMkLst>
      </pc:sldChg>
      <pc:sldChg chg="modSp mod">
        <pc:chgData name="Xin Luo" userId="82312ee5779919a4" providerId="LiveId" clId="{C5C3070D-11CF-AE49-8265-04BAC7D4B97D}" dt="2023-08-26T08:46:19.963" v="73" actId="20577"/>
        <pc:sldMkLst>
          <pc:docMk/>
          <pc:sldMk cId="280619949" sldId="2714"/>
        </pc:sldMkLst>
      </pc:sldChg>
      <pc:sldChg chg="modSp mod">
        <pc:chgData name="Xin Luo" userId="82312ee5779919a4" providerId="LiveId" clId="{C5C3070D-11CF-AE49-8265-04BAC7D4B97D}" dt="2023-08-28T00:54:03.743" v="305" actId="20577"/>
        <pc:sldMkLst>
          <pc:docMk/>
          <pc:sldMk cId="3852391939" sldId="2715"/>
        </pc:sldMkLst>
      </pc:sldChg>
      <pc:sldChg chg="modSp mod">
        <pc:chgData name="Xin Luo" userId="82312ee5779919a4" providerId="LiveId" clId="{C5C3070D-11CF-AE49-8265-04BAC7D4B97D}" dt="2023-08-26T08:57:53.756" v="93" actId="20577"/>
        <pc:sldMkLst>
          <pc:docMk/>
          <pc:sldMk cId="3026715585" sldId="2716"/>
        </pc:sldMkLst>
      </pc:sldChg>
      <pc:sldChg chg="addSp delSp modSp mod ord">
        <pc:chgData name="Xin Luo" userId="82312ee5779919a4" providerId="LiveId" clId="{C5C3070D-11CF-AE49-8265-04BAC7D4B97D}" dt="2023-08-26T08:54:21.066" v="79" actId="1076"/>
        <pc:sldMkLst>
          <pc:docMk/>
          <pc:sldMk cId="3480831675" sldId="2720"/>
        </pc:sldMkLst>
      </pc:sldChg>
      <pc:sldChg chg="modSp mod">
        <pc:chgData name="Xin Luo" userId="82312ee5779919a4" providerId="LiveId" clId="{C5C3070D-11CF-AE49-8265-04BAC7D4B97D}" dt="2023-08-26T09:06:07.111" v="97"/>
        <pc:sldMkLst>
          <pc:docMk/>
          <pc:sldMk cId="769179569" sldId="2723"/>
        </pc:sldMkLst>
      </pc:sldChg>
      <pc:sldChg chg="modSp mod">
        <pc:chgData name="Xin Luo" userId="82312ee5779919a4" providerId="LiveId" clId="{C5C3070D-11CF-AE49-8265-04BAC7D4B97D}" dt="2023-08-27T00:54:14.796" v="102" actId="20577"/>
        <pc:sldMkLst>
          <pc:docMk/>
          <pc:sldMk cId="623131075" sldId="2727"/>
        </pc:sldMkLst>
      </pc:sldChg>
      <pc:sldChg chg="modSp mod">
        <pc:chgData name="Xin Luo" userId="82312ee5779919a4" providerId="LiveId" clId="{C5C3070D-11CF-AE49-8265-04BAC7D4B97D}" dt="2023-08-27T01:00:45.076" v="110" actId="20577"/>
        <pc:sldMkLst>
          <pc:docMk/>
          <pc:sldMk cId="1683372320" sldId="2728"/>
        </pc:sldMkLst>
      </pc:sldChg>
      <pc:sldChg chg="modSp mod">
        <pc:chgData name="Xin Luo" userId="82312ee5779919a4" providerId="LiveId" clId="{C5C3070D-11CF-AE49-8265-04BAC7D4B97D}" dt="2023-08-27T02:35:15.631" v="244" actId="20577"/>
        <pc:sldMkLst>
          <pc:docMk/>
          <pc:sldMk cId="240261692" sldId="2729"/>
        </pc:sldMkLst>
      </pc:sldChg>
      <pc:sldChg chg="addSp delSp modSp mod">
        <pc:chgData name="Xin Luo" userId="82312ee5779919a4" providerId="LiveId" clId="{C5C3070D-11CF-AE49-8265-04BAC7D4B97D}" dt="2023-08-27T01:05:38.414" v="213"/>
        <pc:sldMkLst>
          <pc:docMk/>
          <pc:sldMk cId="3309691984" sldId="2731"/>
        </pc:sldMkLst>
      </pc:sldChg>
    </pc:docChg>
  </pc:docChgLst>
  <pc:docChgLst>
    <pc:chgData name="Xin Luo" userId="82312ee5779919a4" providerId="LiveId" clId="{F9D543B9-EE8F-F947-98CD-0A5B9B077609}"/>
    <pc:docChg chg="undo custSel modSld">
      <pc:chgData name="Xin Luo" userId="82312ee5779919a4" providerId="LiveId" clId="{F9D543B9-EE8F-F947-98CD-0A5B9B077609}" dt="2023-05-28T07:33:19.199" v="786" actId="1035"/>
      <pc:docMkLst>
        <pc:docMk/>
      </pc:docMkLst>
      <pc:sldChg chg="modSp mod">
        <pc:chgData name="Xin Luo" userId="82312ee5779919a4" providerId="LiveId" clId="{F9D543B9-EE8F-F947-98CD-0A5B9B077609}" dt="2023-05-28T06:55:23.883" v="643" actId="20577"/>
        <pc:sldMkLst>
          <pc:docMk/>
          <pc:sldMk cId="1153920038" sldId="2206"/>
        </pc:sldMkLst>
      </pc:sldChg>
      <pc:sldChg chg="modSp mod">
        <pc:chgData name="Xin Luo" userId="82312ee5779919a4" providerId="LiveId" clId="{F9D543B9-EE8F-F947-98CD-0A5B9B077609}" dt="2023-05-28T07:09:31.866" v="757" actId="20577"/>
        <pc:sldMkLst>
          <pc:docMk/>
          <pc:sldMk cId="1602808061" sldId="2707"/>
        </pc:sldMkLst>
      </pc:sldChg>
      <pc:sldChg chg="modSp mod">
        <pc:chgData name="Xin Luo" userId="82312ee5779919a4" providerId="LiveId" clId="{F9D543B9-EE8F-F947-98CD-0A5B9B077609}" dt="2023-05-28T07:33:19.199" v="786" actId="1035"/>
        <pc:sldMkLst>
          <pc:docMk/>
          <pc:sldMk cId="4114066566" sldId="2726"/>
        </pc:sldMkLst>
      </pc:sldChg>
      <pc:sldChg chg="modSp mod">
        <pc:chgData name="Xin Luo" userId="82312ee5779919a4" providerId="LiveId" clId="{F9D543B9-EE8F-F947-98CD-0A5B9B077609}" dt="2023-05-27T13:58:39.236" v="598" actId="20577"/>
        <pc:sldMkLst>
          <pc:docMk/>
          <pc:sldMk cId="1683372320" sldId="2728"/>
        </pc:sldMkLst>
      </pc:sldChg>
      <pc:sldChg chg="addSp delSp modSp mod">
        <pc:chgData name="Xin Luo" userId="82312ee5779919a4" providerId="LiveId" clId="{F9D543B9-EE8F-F947-98CD-0A5B9B077609}" dt="2023-05-27T05:22:41.018" v="561" actId="20577"/>
        <pc:sldMkLst>
          <pc:docMk/>
          <pc:sldMk cId="3309691984" sldId="2731"/>
        </pc:sldMkLst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</pc:sldChg>
    </pc:docChg>
  </pc:docChgLst>
  <pc:docChgLst>
    <pc:chgData name="Xin Luo" userId="82312ee5779919a4" providerId="LiveId" clId="{EC8E9C89-351F-494B-83FB-C2B7FA8F482D}"/>
    <pc:docChg chg="undo custSel addSld delSld modSld sldOrd">
      <pc:chgData name="Xin Luo" userId="82312ee5779919a4" providerId="LiveId" clId="{EC8E9C89-351F-494B-83FB-C2B7FA8F482D}" dt="2025-08-31T09:06:45.920" v="1040" actId="20577"/>
      <pc:docMkLst>
        <pc:docMk/>
      </pc:docMkLst>
      <pc:sldChg chg="modNotesTx">
        <pc:chgData name="Xin Luo" userId="82312ee5779919a4" providerId="LiveId" clId="{EC8E9C89-351F-494B-83FB-C2B7FA8F482D}" dt="2025-08-31T05:59:31.478" v="189" actId="20577"/>
        <pc:sldMkLst>
          <pc:docMk/>
          <pc:sldMk cId="1153920038" sldId="2206"/>
        </pc:sldMkLst>
      </pc:sldChg>
      <pc:sldChg chg="modSp mod">
        <pc:chgData name="Xin Luo" userId="82312ee5779919a4" providerId="LiveId" clId="{EC8E9C89-351F-494B-83FB-C2B7FA8F482D}" dt="2025-08-31T08:49:19.310" v="938" actId="20577"/>
        <pc:sldMkLst>
          <pc:docMk/>
          <pc:sldMk cId="1602808061" sldId="2707"/>
        </pc:sldMkLst>
        <pc:graphicFrameChg chg="modGraphic">
          <ac:chgData name="Xin Luo" userId="82312ee5779919a4" providerId="LiveId" clId="{EC8E9C89-351F-494B-83FB-C2B7FA8F482D}" dt="2025-08-31T08:49:19.310" v="938" actId="20577"/>
          <ac:graphicFrameMkLst>
            <pc:docMk/>
            <pc:sldMk cId="1602808061" sldId="2707"/>
            <ac:graphicFrameMk id="4" creationId="{CD59FCAC-1DA4-74BE-FCAF-D57ABF2F5B57}"/>
          </ac:graphicFrameMkLst>
        </pc:graphicFrameChg>
      </pc:sldChg>
      <pc:sldChg chg="modNotesTx">
        <pc:chgData name="Xin Luo" userId="82312ee5779919a4" providerId="LiveId" clId="{EC8E9C89-351F-494B-83FB-C2B7FA8F482D}" dt="2025-08-31T08:28:08.475" v="747" actId="2711"/>
        <pc:sldMkLst>
          <pc:docMk/>
          <pc:sldMk cId="280619949" sldId="2714"/>
        </pc:sldMkLst>
      </pc:sldChg>
      <pc:sldChg chg="modSp mod modNotesTx">
        <pc:chgData name="Xin Luo" userId="82312ee5779919a4" providerId="LiveId" clId="{EC8E9C89-351F-494B-83FB-C2B7FA8F482D}" dt="2025-08-31T08:35:30.497" v="817" actId="2711"/>
        <pc:sldMkLst>
          <pc:docMk/>
          <pc:sldMk cId="4136986794" sldId="2717"/>
        </pc:sldMkLst>
        <pc:spChg chg="mod">
          <ac:chgData name="Xin Luo" userId="82312ee5779919a4" providerId="LiveId" clId="{EC8E9C89-351F-494B-83FB-C2B7FA8F482D}" dt="2025-08-31T08:34:14.522" v="816" actId="20577"/>
          <ac:spMkLst>
            <pc:docMk/>
            <pc:sldMk cId="4136986794" sldId="2717"/>
            <ac:spMk id="5" creationId="{FCD10A89-5E0E-5D73-1D4F-9E11D943B29C}"/>
          </ac:spMkLst>
        </pc:spChg>
      </pc:sldChg>
      <pc:sldChg chg="addSp delSp modSp mod modNotesTx">
        <pc:chgData name="Xin Luo" userId="82312ee5779919a4" providerId="LiveId" clId="{EC8E9C89-351F-494B-83FB-C2B7FA8F482D}" dt="2025-08-31T08:36:23.470" v="820" actId="478"/>
        <pc:sldMkLst>
          <pc:docMk/>
          <pc:sldMk cId="1778017482" sldId="2718"/>
        </pc:sldMkLst>
        <pc:spChg chg="add del mod">
          <ac:chgData name="Xin Luo" userId="82312ee5779919a4" providerId="LiveId" clId="{EC8E9C89-351F-494B-83FB-C2B7FA8F482D}" dt="2025-08-31T08:36:23.470" v="820" actId="478"/>
          <ac:spMkLst>
            <pc:docMk/>
            <pc:sldMk cId="1778017482" sldId="2718"/>
            <ac:spMk id="4" creationId="{A61B8364-89D3-C008-6AC2-C0E52F1F19A4}"/>
          </ac:spMkLst>
        </pc:spChg>
      </pc:sldChg>
      <pc:sldChg chg="modNotesTx">
        <pc:chgData name="Xin Luo" userId="82312ee5779919a4" providerId="LiveId" clId="{EC8E9C89-351F-494B-83FB-C2B7FA8F482D}" dt="2025-08-31T08:30:42.106" v="748" actId="2711"/>
        <pc:sldMkLst>
          <pc:docMk/>
          <pc:sldMk cId="3480831675" sldId="2720"/>
        </pc:sldMkLst>
      </pc:sldChg>
      <pc:sldChg chg="modSp mod">
        <pc:chgData name="Xin Luo" userId="82312ee5779919a4" providerId="LiveId" clId="{EC8E9C89-351F-494B-83FB-C2B7FA8F482D}" dt="2025-08-31T08:33:00.663" v="794" actId="14100"/>
        <pc:sldMkLst>
          <pc:docMk/>
          <pc:sldMk cId="769179569" sldId="2723"/>
        </pc:sldMkLst>
        <pc:spChg chg="mod">
          <ac:chgData name="Xin Luo" userId="82312ee5779919a4" providerId="LiveId" clId="{EC8E9C89-351F-494B-83FB-C2B7FA8F482D}" dt="2025-08-31T08:33:00.663" v="794" actId="14100"/>
          <ac:spMkLst>
            <pc:docMk/>
            <pc:sldMk cId="769179569" sldId="2723"/>
            <ac:spMk id="17" creationId="{9E05FFCA-3371-AF5C-381D-71D984055F5A}"/>
          </ac:spMkLst>
        </pc:spChg>
        <pc:grpChg chg="mod">
          <ac:chgData name="Xin Luo" userId="82312ee5779919a4" providerId="LiveId" clId="{EC8E9C89-351F-494B-83FB-C2B7FA8F482D}" dt="2025-08-31T08:32:53.087" v="783" actId="1036"/>
          <ac:grpSpMkLst>
            <pc:docMk/>
            <pc:sldMk cId="769179569" sldId="2723"/>
            <ac:grpSpMk id="4" creationId="{78D75211-9441-2E37-33EF-DDFE1A5C7170}"/>
          </ac:grpSpMkLst>
        </pc:grpChg>
        <pc:picChg chg="mod">
          <ac:chgData name="Xin Luo" userId="82312ee5779919a4" providerId="LiveId" clId="{EC8E9C89-351F-494B-83FB-C2B7FA8F482D}" dt="2025-08-31T08:32:55.819" v="793" actId="1036"/>
          <ac:picMkLst>
            <pc:docMk/>
            <pc:sldMk cId="769179569" sldId="2723"/>
            <ac:picMk id="10" creationId="{C6F78EA2-9F25-5923-59A2-3C14A8641B0F}"/>
          </ac:picMkLst>
        </pc:picChg>
      </pc:sldChg>
      <pc:sldChg chg="modSp mod">
        <pc:chgData name="Xin Luo" userId="82312ee5779919a4" providerId="LiveId" clId="{EC8E9C89-351F-494B-83FB-C2B7FA8F482D}" dt="2025-08-31T06:00:37.510" v="190" actId="207"/>
        <pc:sldMkLst>
          <pc:docMk/>
          <pc:sldMk cId="623131075" sldId="2727"/>
        </pc:sldMkLst>
        <pc:spChg chg="mod">
          <ac:chgData name="Xin Luo" userId="82312ee5779919a4" providerId="LiveId" clId="{EC8E9C89-351F-494B-83FB-C2B7FA8F482D}" dt="2025-08-31T06:00:37.510" v="190" actId="207"/>
          <ac:spMkLst>
            <pc:docMk/>
            <pc:sldMk cId="623131075" sldId="2727"/>
            <ac:spMk id="17" creationId="{9E05FFCA-3371-AF5C-381D-71D984055F5A}"/>
          </ac:spMkLst>
        </pc:spChg>
      </pc:sldChg>
      <pc:sldChg chg="modSp mod modNotesTx">
        <pc:chgData name="Xin Luo" userId="82312ee5779919a4" providerId="LiveId" clId="{EC8E9C89-351F-494B-83FB-C2B7FA8F482D}" dt="2025-08-31T06:05:34.880" v="213" actId="20577"/>
        <pc:sldMkLst>
          <pc:docMk/>
          <pc:sldMk cId="1683372320" sldId="2728"/>
        </pc:sldMkLst>
        <pc:spChg chg="mod">
          <ac:chgData name="Xin Luo" userId="82312ee5779919a4" providerId="LiveId" clId="{EC8E9C89-351F-494B-83FB-C2B7FA8F482D}" dt="2025-08-31T06:05:34.880" v="213" actId="20577"/>
          <ac:spMkLst>
            <pc:docMk/>
            <pc:sldMk cId="1683372320" sldId="2728"/>
            <ac:spMk id="6" creationId="{2CCD6DA1-1437-AB5B-BCA8-405D548B2FB8}"/>
          </ac:spMkLst>
        </pc:spChg>
      </pc:sldChg>
      <pc:sldChg chg="modSp mod">
        <pc:chgData name="Xin Luo" userId="82312ee5779919a4" providerId="LiveId" clId="{EC8E9C89-351F-494B-83FB-C2B7FA8F482D}" dt="2025-08-31T06:04:18.047" v="194" actId="1035"/>
        <pc:sldMkLst>
          <pc:docMk/>
          <pc:sldMk cId="736914780" sldId="2730"/>
        </pc:sldMkLst>
        <pc:spChg chg="mod">
          <ac:chgData name="Xin Luo" userId="82312ee5779919a4" providerId="LiveId" clId="{EC8E9C89-351F-494B-83FB-C2B7FA8F482D}" dt="2025-08-31T06:04:18.047" v="194" actId="1035"/>
          <ac:spMkLst>
            <pc:docMk/>
            <pc:sldMk cId="736914780" sldId="2730"/>
            <ac:spMk id="17" creationId="{9E05FFCA-3371-AF5C-381D-71D984055F5A}"/>
          </ac:spMkLst>
        </pc:spChg>
      </pc:sldChg>
      <pc:sldChg chg="addSp delSp modSp mod modNotesTx">
        <pc:chgData name="Xin Luo" userId="82312ee5779919a4" providerId="LiveId" clId="{EC8E9C89-351F-494B-83FB-C2B7FA8F482D}" dt="2025-08-31T09:06:45.920" v="1040" actId="20577"/>
        <pc:sldMkLst>
          <pc:docMk/>
          <pc:sldMk cId="3309691984" sldId="2731"/>
        </pc:sldMkLst>
        <pc:spChg chg="add mod">
          <ac:chgData name="Xin Luo" userId="82312ee5779919a4" providerId="LiveId" clId="{EC8E9C89-351F-494B-83FB-C2B7FA8F482D}" dt="2025-08-31T08:55:57.924" v="995" actId="1036"/>
          <ac:spMkLst>
            <pc:docMk/>
            <pc:sldMk cId="3309691984" sldId="2731"/>
            <ac:spMk id="5" creationId="{34838958-C00D-B16C-E217-1A10AD0B474E}"/>
          </ac:spMkLst>
        </pc:spChg>
        <pc:spChg chg="add mod">
          <ac:chgData name="Xin Luo" userId="82312ee5779919a4" providerId="LiveId" clId="{EC8E9C89-351F-494B-83FB-C2B7FA8F482D}" dt="2025-08-31T08:55:57.924" v="995" actId="1036"/>
          <ac:spMkLst>
            <pc:docMk/>
            <pc:sldMk cId="3309691984" sldId="2731"/>
            <ac:spMk id="6" creationId="{F0217AF2-1651-71C6-29C8-CED037203408}"/>
          </ac:spMkLst>
        </pc:spChg>
        <pc:graphicFrameChg chg="mod modGraphic">
          <ac:chgData name="Xin Luo" userId="82312ee5779919a4" providerId="LiveId" clId="{EC8E9C89-351F-494B-83FB-C2B7FA8F482D}" dt="2025-08-31T09:06:45.920" v="1040" actId="20577"/>
          <ac:graphicFrameMkLst>
            <pc:docMk/>
            <pc:sldMk cId="3309691984" sldId="2731"/>
            <ac:graphicFrameMk id="2" creationId="{B0C6760A-67E2-3852-904D-1709F3C12BE8}"/>
          </ac:graphicFrameMkLst>
        </pc:graphicFrameChg>
        <pc:cxnChg chg="add mod">
          <ac:chgData name="Xin Luo" userId="82312ee5779919a4" providerId="LiveId" clId="{EC8E9C89-351F-494B-83FB-C2B7FA8F482D}" dt="2025-08-31T08:56:01.488" v="996" actId="14100"/>
          <ac:cxnSpMkLst>
            <pc:docMk/>
            <pc:sldMk cId="3309691984" sldId="2731"/>
            <ac:cxnSpMk id="8" creationId="{3F506F88-F27B-1960-8E70-73ADA6D8C06F}"/>
          </ac:cxnSpMkLst>
        </pc:cxnChg>
        <pc:cxnChg chg="add mod">
          <ac:chgData name="Xin Luo" userId="82312ee5779919a4" providerId="LiveId" clId="{EC8E9C89-351F-494B-83FB-C2B7FA8F482D}" dt="2025-08-31T08:56:07.141" v="998" actId="14100"/>
          <ac:cxnSpMkLst>
            <pc:docMk/>
            <pc:sldMk cId="3309691984" sldId="2731"/>
            <ac:cxnSpMk id="10" creationId="{AB45C508-650E-5487-2E9B-30FCB66D8CDE}"/>
          </ac:cxnSpMkLst>
        </pc:cxnChg>
        <pc:cxnChg chg="add mod">
          <ac:chgData name="Xin Luo" userId="82312ee5779919a4" providerId="LiveId" clId="{EC8E9C89-351F-494B-83FB-C2B7FA8F482D}" dt="2025-08-31T08:56:04.606" v="997" actId="14100"/>
          <ac:cxnSpMkLst>
            <pc:docMk/>
            <pc:sldMk cId="3309691984" sldId="2731"/>
            <ac:cxnSpMk id="14" creationId="{28262E4D-9EF9-4657-0762-94AEEC94FCEB}"/>
          </ac:cxnSpMkLst>
        </pc:cxnChg>
        <pc:cxnChg chg="add mod">
          <ac:chgData name="Xin Luo" userId="82312ee5779919a4" providerId="LiveId" clId="{EC8E9C89-351F-494B-83FB-C2B7FA8F482D}" dt="2025-08-31T08:56:10.384" v="999" actId="14100"/>
          <ac:cxnSpMkLst>
            <pc:docMk/>
            <pc:sldMk cId="3309691984" sldId="2731"/>
            <ac:cxnSpMk id="23" creationId="{EBF9E220-AB96-482B-BB96-843F520CA251}"/>
          </ac:cxnSpMkLst>
        </pc:cxnChg>
        <pc:cxnChg chg="add mod">
          <ac:chgData name="Xin Luo" userId="82312ee5779919a4" providerId="LiveId" clId="{EC8E9C89-351F-494B-83FB-C2B7FA8F482D}" dt="2025-08-31T08:55:57.924" v="995" actId="1036"/>
          <ac:cxnSpMkLst>
            <pc:docMk/>
            <pc:sldMk cId="3309691984" sldId="2731"/>
            <ac:cxnSpMk id="26" creationId="{04160239-22B7-C9BE-DDFF-92AC19DB705C}"/>
          </ac:cxnSpMkLst>
        </pc:cxnChg>
        <pc:cxnChg chg="add del mod">
          <ac:chgData name="Xin Luo" userId="82312ee5779919a4" providerId="LiveId" clId="{EC8E9C89-351F-494B-83FB-C2B7FA8F482D}" dt="2025-08-31T06:14:59.326" v="345" actId="478"/>
          <ac:cxnSpMkLst>
            <pc:docMk/>
            <pc:sldMk cId="3309691984" sldId="2731"/>
            <ac:cxnSpMk id="29" creationId="{5A18BD21-C76D-EA12-F878-2F3670FA0B35}"/>
          </ac:cxnSpMkLst>
        </pc:cxnChg>
      </pc:sldChg>
      <pc:sldChg chg="delSp modSp mod modNotesTx">
        <pc:chgData name="Xin Luo" userId="82312ee5779919a4" providerId="LiveId" clId="{EC8E9C89-351F-494B-83FB-C2B7FA8F482D}" dt="2025-08-31T08:32:25.314" v="761" actId="14100"/>
        <pc:sldMkLst>
          <pc:docMk/>
          <pc:sldMk cId="1511418579" sldId="2735"/>
        </pc:sldMkLst>
        <pc:spChg chg="mod">
          <ac:chgData name="Xin Luo" userId="82312ee5779919a4" providerId="LiveId" clId="{EC8E9C89-351F-494B-83FB-C2B7FA8F482D}" dt="2025-08-31T08:32:16.981" v="758" actId="2711"/>
          <ac:spMkLst>
            <pc:docMk/>
            <pc:sldMk cId="1511418579" sldId="2735"/>
            <ac:spMk id="2" creationId="{631AADB6-C88A-D817-4683-FC087E4E240F}"/>
          </ac:spMkLst>
        </pc:spChg>
        <pc:spChg chg="mod">
          <ac:chgData name="Xin Luo" userId="82312ee5779919a4" providerId="LiveId" clId="{EC8E9C89-351F-494B-83FB-C2B7FA8F482D}" dt="2025-08-31T08:32:16.981" v="758" actId="2711"/>
          <ac:spMkLst>
            <pc:docMk/>
            <pc:sldMk cId="1511418579" sldId="2735"/>
            <ac:spMk id="3" creationId="{00000000-0000-0000-0000-000000000000}"/>
          </ac:spMkLst>
        </pc:spChg>
        <pc:spChg chg="mod">
          <ac:chgData name="Xin Luo" userId="82312ee5779919a4" providerId="LiveId" clId="{EC8E9C89-351F-494B-83FB-C2B7FA8F482D}" dt="2025-08-31T08:32:16.981" v="758" actId="2711"/>
          <ac:spMkLst>
            <pc:docMk/>
            <pc:sldMk cId="1511418579" sldId="2735"/>
            <ac:spMk id="4" creationId="{B31A8325-31D8-6F06-6D89-E39763C56875}"/>
          </ac:spMkLst>
        </pc:spChg>
        <pc:spChg chg="mod">
          <ac:chgData name="Xin Luo" userId="82312ee5779919a4" providerId="LiveId" clId="{EC8E9C89-351F-494B-83FB-C2B7FA8F482D}" dt="2025-08-31T08:32:16.981" v="758" actId="2711"/>
          <ac:spMkLst>
            <pc:docMk/>
            <pc:sldMk cId="1511418579" sldId="2735"/>
            <ac:spMk id="5" creationId="{9FC3EA85-249E-1417-9BEE-658D18412D50}"/>
          </ac:spMkLst>
        </pc:spChg>
        <pc:spChg chg="del mod topLvl">
          <ac:chgData name="Xin Luo" userId="82312ee5779919a4" providerId="LiveId" clId="{EC8E9C89-351F-494B-83FB-C2B7FA8F482D}" dt="2025-08-31T08:32:21.417" v="759" actId="478"/>
          <ac:spMkLst>
            <pc:docMk/>
            <pc:sldMk cId="1511418579" sldId="2735"/>
            <ac:spMk id="6" creationId="{A742F445-FD1E-D792-ED2C-06B36B983C52}"/>
          </ac:spMkLst>
        </pc:spChg>
        <pc:grpChg chg="del mod">
          <ac:chgData name="Xin Luo" userId="82312ee5779919a4" providerId="LiveId" clId="{EC8E9C89-351F-494B-83FB-C2B7FA8F482D}" dt="2025-08-31T08:32:21.417" v="759" actId="478"/>
          <ac:grpSpMkLst>
            <pc:docMk/>
            <pc:sldMk cId="1511418579" sldId="2735"/>
            <ac:grpSpMk id="7" creationId="{C052C38F-B1D3-FD3F-98F8-EAD78FCC6742}"/>
          </ac:grpSpMkLst>
        </pc:grpChg>
        <pc:picChg chg="mod topLvl">
          <ac:chgData name="Xin Luo" userId="82312ee5779919a4" providerId="LiveId" clId="{EC8E9C89-351F-494B-83FB-C2B7FA8F482D}" dt="2025-08-31T08:32:25.314" v="761" actId="14100"/>
          <ac:picMkLst>
            <pc:docMk/>
            <pc:sldMk cId="1511418579" sldId="2735"/>
            <ac:picMk id="1028" creationId="{66985166-168F-6888-A257-804014E303E4}"/>
          </ac:picMkLst>
        </pc:picChg>
      </pc:sldChg>
      <pc:sldChg chg="modSp mod modNotesTx">
        <pc:chgData name="Xin Luo" userId="82312ee5779919a4" providerId="LiveId" clId="{EC8E9C89-351F-494B-83FB-C2B7FA8F482D}" dt="2025-08-31T08:15:52.200" v="698" actId="20577"/>
        <pc:sldMkLst>
          <pc:docMk/>
          <pc:sldMk cId="400859926" sldId="2738"/>
        </pc:sldMkLst>
        <pc:spChg chg="mod">
          <ac:chgData name="Xin Luo" userId="82312ee5779919a4" providerId="LiveId" clId="{EC8E9C89-351F-494B-83FB-C2B7FA8F482D}" dt="2025-08-31T08:15:00.652" v="659" actId="14100"/>
          <ac:spMkLst>
            <pc:docMk/>
            <pc:sldMk cId="400859926" sldId="2738"/>
            <ac:spMk id="18" creationId="{9D310AF3-A081-4032-01C0-C288D4F7AC53}"/>
          </ac:spMkLst>
        </pc:spChg>
      </pc:sldChg>
      <pc:sldChg chg="modNotesTx">
        <pc:chgData name="Xin Luo" userId="82312ee5779919a4" providerId="LiveId" clId="{EC8E9C89-351F-494B-83FB-C2B7FA8F482D}" dt="2025-08-31T08:27:42.655" v="746" actId="20577"/>
        <pc:sldMkLst>
          <pc:docMk/>
          <pc:sldMk cId="4249011987" sldId="2740"/>
        </pc:sldMkLst>
      </pc:sldChg>
      <pc:sldChg chg="modSp mod">
        <pc:chgData name="Xin Luo" userId="82312ee5779919a4" providerId="LiveId" clId="{EC8E9C89-351F-494B-83FB-C2B7FA8F482D}" dt="2025-08-31T08:37:30.393" v="864" actId="20577"/>
        <pc:sldMkLst>
          <pc:docMk/>
          <pc:sldMk cId="4207004688" sldId="2741"/>
        </pc:sldMkLst>
        <pc:spChg chg="mod">
          <ac:chgData name="Xin Luo" userId="82312ee5779919a4" providerId="LiveId" clId="{EC8E9C89-351F-494B-83FB-C2B7FA8F482D}" dt="2025-08-31T08:37:30.393" v="864" actId="20577"/>
          <ac:spMkLst>
            <pc:docMk/>
            <pc:sldMk cId="4207004688" sldId="2741"/>
            <ac:spMk id="2" creationId="{631AADB6-C88A-D817-4683-FC087E4E240F}"/>
          </ac:spMkLst>
        </pc:spChg>
      </pc:sldChg>
      <pc:sldChg chg="addSp delSp modSp add del mod ord modNotesTx">
        <pc:chgData name="Xin Luo" userId="82312ee5779919a4" providerId="LiveId" clId="{EC8E9C89-351F-494B-83FB-C2B7FA8F482D}" dt="2025-08-31T08:43:27.181" v="915" actId="2696"/>
        <pc:sldMkLst>
          <pc:docMk/>
          <pc:sldMk cId="2390268059" sldId="2777"/>
        </pc:sldMkLst>
        <pc:spChg chg="del">
          <ac:chgData name="Xin Luo" userId="82312ee5779919a4" providerId="LiveId" clId="{EC8E9C89-351F-494B-83FB-C2B7FA8F482D}" dt="2025-08-31T06:10:11.918" v="279" actId="478"/>
          <ac:spMkLst>
            <pc:docMk/>
            <pc:sldMk cId="2390268059" sldId="2777"/>
            <ac:spMk id="2" creationId="{8C6CAE00-A947-F6D0-933B-0867E3AEBB7C}"/>
          </ac:spMkLst>
        </pc:spChg>
        <pc:spChg chg="mod">
          <ac:chgData name="Xin Luo" userId="82312ee5779919a4" providerId="LiveId" clId="{EC8E9C89-351F-494B-83FB-C2B7FA8F482D}" dt="2025-08-31T06:10:02.576" v="278" actId="20577"/>
          <ac:spMkLst>
            <pc:docMk/>
            <pc:sldMk cId="2390268059" sldId="2777"/>
            <ac:spMk id="4" creationId="{AF5328D7-ACDB-760F-87D0-A8C3F74626B1}"/>
          </ac:spMkLst>
        </pc:spChg>
        <pc:spChg chg="add mod">
          <ac:chgData name="Xin Luo" userId="82312ee5779919a4" providerId="LiveId" clId="{EC8E9C89-351F-494B-83FB-C2B7FA8F482D}" dt="2025-08-31T08:43:11.074" v="914" actId="113"/>
          <ac:spMkLst>
            <pc:docMk/>
            <pc:sldMk cId="2390268059" sldId="2777"/>
            <ac:spMk id="6" creationId="{E9AFEF4E-3493-3645-F280-99295C7E4988}"/>
          </ac:spMkLst>
        </pc:spChg>
        <pc:spChg chg="del">
          <ac:chgData name="Xin Luo" userId="82312ee5779919a4" providerId="LiveId" clId="{EC8E9C89-351F-494B-83FB-C2B7FA8F482D}" dt="2025-08-31T06:10:14.150" v="280" actId="478"/>
          <ac:spMkLst>
            <pc:docMk/>
            <pc:sldMk cId="2390268059" sldId="2777"/>
            <ac:spMk id="17" creationId="{1E9A6EA6-CAC1-D151-843C-17D74516F22F}"/>
          </ac:spMkLst>
        </pc:spChg>
      </pc:sldChg>
      <pc:sldChg chg="add">
        <pc:chgData name="Xin Luo" userId="82312ee5779919a4" providerId="LiveId" clId="{EC8E9C89-351F-494B-83FB-C2B7FA8F482D}" dt="2025-08-31T08:42:00.992" v="888"/>
        <pc:sldMkLst>
          <pc:docMk/>
          <pc:sldMk cId="641067723" sldId="2778"/>
        </pc:sldMkLst>
      </pc:sldChg>
    </pc:docChg>
  </pc:docChgLst>
  <pc:docChgLst>
    <pc:chgData name="Xin Luo" userId="82312ee5779919a4" providerId="LiveId" clId="{B8B08BE8-6DB6-AD4B-898C-1A83D0B4AE79}"/>
    <pc:docChg chg="undo custSel modSld">
      <pc:chgData name="Xin Luo" userId="82312ee5779919a4" providerId="LiveId" clId="{B8B08BE8-6DB6-AD4B-898C-1A83D0B4AE79}" dt="2023-08-21T07:43:01.701" v="573" actId="20577"/>
      <pc:docMkLst>
        <pc:docMk/>
      </pc:docMkLst>
      <pc:sldChg chg="modSp">
        <pc:chgData name="Xin Luo" userId="82312ee5779919a4" providerId="LiveId" clId="{B8B08BE8-6DB6-AD4B-898C-1A83D0B4AE79}" dt="2023-08-21T07:42:32.232" v="567" actId="1036"/>
        <pc:sldMkLst>
          <pc:docMk/>
          <pc:sldMk cId="1153920038" sldId="2206"/>
        </pc:sldMkLst>
      </pc:sldChg>
      <pc:sldChg chg="modSp mod">
        <pc:chgData name="Xin Luo" userId="82312ee5779919a4" providerId="LiveId" clId="{B8B08BE8-6DB6-AD4B-898C-1A83D0B4AE79}" dt="2023-08-18T03:04:04.331" v="564" actId="20577"/>
        <pc:sldMkLst>
          <pc:docMk/>
          <pc:sldMk cId="1658607177" sldId="2708"/>
        </pc:sldMkLst>
      </pc:sldChg>
      <pc:sldChg chg="modSp">
        <pc:chgData name="Xin Luo" userId="82312ee5779919a4" providerId="LiveId" clId="{B8B08BE8-6DB6-AD4B-898C-1A83D0B4AE79}" dt="2023-08-18T02:40:09.761" v="378" actId="1076"/>
        <pc:sldMkLst>
          <pc:docMk/>
          <pc:sldMk cId="3852391939" sldId="2715"/>
        </pc:sldMkLst>
      </pc:sldChg>
      <pc:sldChg chg="modSp mod">
        <pc:chgData name="Xin Luo" userId="82312ee5779919a4" providerId="LiveId" clId="{B8B08BE8-6DB6-AD4B-898C-1A83D0B4AE79}" dt="2023-08-21T07:43:01.701" v="573" actId="20577"/>
        <pc:sldMkLst>
          <pc:docMk/>
          <pc:sldMk cId="1858913004" sldId="2719"/>
        </pc:sldMkLst>
      </pc:sldChg>
      <pc:sldChg chg="addSp delSp modSp mod">
        <pc:chgData name="Xin Luo" userId="82312ee5779919a4" providerId="LiveId" clId="{B8B08BE8-6DB6-AD4B-898C-1A83D0B4AE79}" dt="2023-08-18T02:40:01.260" v="375" actId="1076"/>
        <pc:sldMkLst>
          <pc:docMk/>
          <pc:sldMk cId="769179569" sldId="2723"/>
        </pc:sldMkLst>
      </pc:sldChg>
      <pc:sldChg chg="modSp mod">
        <pc:chgData name="Xin Luo" userId="82312ee5779919a4" providerId="LiveId" clId="{B8B08BE8-6DB6-AD4B-898C-1A83D0B4AE79}" dt="2023-08-18T02:22:39.676" v="323" actId="108"/>
        <pc:sldMkLst>
          <pc:docMk/>
          <pc:sldMk cId="4114066566" sldId="2726"/>
        </pc:sldMkLst>
      </pc:sldChg>
      <pc:sldChg chg="modSp mod">
        <pc:chgData name="Xin Luo" userId="82312ee5779919a4" providerId="LiveId" clId="{B8B08BE8-6DB6-AD4B-898C-1A83D0B4AE79}" dt="2023-08-18T02:22:54.430" v="324" actId="404"/>
        <pc:sldMkLst>
          <pc:docMk/>
          <pc:sldMk cId="1683372320" sldId="2728"/>
        </pc:sldMkLst>
      </pc:sldChg>
      <pc:sldChg chg="modSp mod">
        <pc:chgData name="Xin Luo" userId="82312ee5779919a4" providerId="LiveId" clId="{B8B08BE8-6DB6-AD4B-898C-1A83D0B4AE79}" dt="2023-08-17T10:38:45.716" v="229" actId="13926"/>
        <pc:sldMkLst>
          <pc:docMk/>
          <pc:sldMk cId="240261692" sldId="2729"/>
        </pc:sldMkLst>
      </pc:sldChg>
      <pc:sldChg chg="addSp delSp modSp mod">
        <pc:chgData name="Xin Luo" userId="82312ee5779919a4" providerId="LiveId" clId="{B8B08BE8-6DB6-AD4B-898C-1A83D0B4AE79}" dt="2023-08-18T03:00:39.875" v="542"/>
        <pc:sldMkLst>
          <pc:docMk/>
          <pc:sldMk cId="1199790559" sldId="2732"/>
        </pc:sldMkLst>
      </pc:sldChg>
      <pc:sldChg chg="modSp mod">
        <pc:chgData name="Xin Luo" userId="82312ee5779919a4" providerId="LiveId" clId="{B8B08BE8-6DB6-AD4B-898C-1A83D0B4AE79}" dt="2023-08-18T02:41:48.865" v="416" actId="1035"/>
        <pc:sldMkLst>
          <pc:docMk/>
          <pc:sldMk cId="3625541778" sldId="2733"/>
        </pc:sldMkLst>
      </pc:sldChg>
    </pc:docChg>
  </pc:docChgLst>
  <pc:docChgLst>
    <pc:chgData name="Xin Luo" userId="82312ee5779919a4" providerId="LiveId" clId="{BFAFECF2-D5A2-CE40-878B-0F8AFFEBE31F}"/>
    <pc:docChg chg="undo custSel addSld delSld modSld sldOrd">
      <pc:chgData name="Xin Luo" userId="82312ee5779919a4" providerId="LiveId" clId="{BFAFECF2-D5A2-CE40-878B-0F8AFFEBE31F}" dt="2024-08-25T05:52:08.388" v="8660" actId="20577"/>
      <pc:docMkLst>
        <pc:docMk/>
      </pc:docMkLst>
      <pc:sldChg chg="modNotesTx">
        <pc:chgData name="Xin Luo" userId="82312ee5779919a4" providerId="LiveId" clId="{BFAFECF2-D5A2-CE40-878B-0F8AFFEBE31F}" dt="2024-08-25T02:25:25.491" v="7423" actId="20577"/>
        <pc:sldMkLst>
          <pc:docMk/>
          <pc:sldMk cId="1153920038" sldId="2206"/>
        </pc:sldMkLst>
      </pc:sldChg>
      <pc:sldChg chg="addSp modSp mod ord">
        <pc:chgData name="Xin Luo" userId="82312ee5779919a4" providerId="LiveId" clId="{BFAFECF2-D5A2-CE40-878B-0F8AFFEBE31F}" dt="2024-08-25T03:48:33.445" v="7810" actId="20577"/>
        <pc:sldMkLst>
          <pc:docMk/>
          <pc:sldMk cId="4067577602" sldId="2605"/>
        </pc:sldMkLst>
      </pc:sldChg>
      <pc:sldChg chg="addSp modSp mod">
        <pc:chgData name="Xin Luo" userId="82312ee5779919a4" providerId="LiveId" clId="{BFAFECF2-D5A2-CE40-878B-0F8AFFEBE31F}" dt="2024-08-25T03:36:26.553" v="7799" actId="1036"/>
        <pc:sldMkLst>
          <pc:docMk/>
          <pc:sldMk cId="1602808061" sldId="2707"/>
        </pc:sldMkLst>
      </pc:sldChg>
      <pc:sldChg chg="addSp delSp modSp del mod modNotesTx">
        <pc:chgData name="Xin Luo" userId="82312ee5779919a4" providerId="LiveId" clId="{BFAFECF2-D5A2-CE40-878B-0F8AFFEBE31F}" dt="2024-08-21T08:57:13.336" v="5575" actId="2696"/>
        <pc:sldMkLst>
          <pc:docMk/>
          <pc:sldMk cId="2744383376" sldId="2711"/>
        </pc:sldMkLst>
      </pc:sldChg>
      <pc:sldChg chg="addSp delSp modSp mod ord modNotesTx">
        <pc:chgData name="Xin Luo" userId="82312ee5779919a4" providerId="LiveId" clId="{BFAFECF2-D5A2-CE40-878B-0F8AFFEBE31F}" dt="2024-08-22T04:08:02.285" v="7087" actId="20577"/>
        <pc:sldMkLst>
          <pc:docMk/>
          <pc:sldMk cId="280619949" sldId="2714"/>
        </pc:sldMkLst>
      </pc:sldChg>
      <pc:sldChg chg="modSp mod">
        <pc:chgData name="Xin Luo" userId="82312ee5779919a4" providerId="LiveId" clId="{BFAFECF2-D5A2-CE40-878B-0F8AFFEBE31F}" dt="2024-08-21T09:03:20.566" v="5634" actId="20577"/>
        <pc:sldMkLst>
          <pc:docMk/>
          <pc:sldMk cId="3852391939" sldId="2715"/>
        </pc:sldMkLst>
      </pc:sldChg>
      <pc:sldChg chg="del">
        <pc:chgData name="Xin Luo" userId="82312ee5779919a4" providerId="LiveId" clId="{BFAFECF2-D5A2-CE40-878B-0F8AFFEBE31F}" dt="2024-08-14T01:30:46.315" v="271" actId="2696"/>
        <pc:sldMkLst>
          <pc:docMk/>
          <pc:sldMk cId="3026715585" sldId="2716"/>
        </pc:sldMkLst>
      </pc:sldChg>
      <pc:sldChg chg="modSp mod modNotesTx">
        <pc:chgData name="Xin Luo" userId="82312ee5779919a4" providerId="LiveId" clId="{BFAFECF2-D5A2-CE40-878B-0F8AFFEBE31F}" dt="2024-08-21T09:36:19.363" v="6050" actId="20577"/>
        <pc:sldMkLst>
          <pc:docMk/>
          <pc:sldMk cId="4136986794" sldId="2717"/>
        </pc:sldMkLst>
      </pc:sldChg>
      <pc:sldChg chg="modSp mod modNotesTx">
        <pc:chgData name="Xin Luo" userId="82312ee5779919a4" providerId="LiveId" clId="{BFAFECF2-D5A2-CE40-878B-0F8AFFEBE31F}" dt="2024-08-25T05:52:08.388" v="8660" actId="20577"/>
        <pc:sldMkLst>
          <pc:docMk/>
          <pc:sldMk cId="1778017482" sldId="2718"/>
        </pc:sldMkLst>
      </pc:sldChg>
      <pc:sldChg chg="delSp modSp mod">
        <pc:chgData name="Xin Luo" userId="82312ee5779919a4" providerId="LiveId" clId="{BFAFECF2-D5A2-CE40-878B-0F8AFFEBE31F}" dt="2024-08-21T10:20:22.675" v="6785" actId="2710"/>
        <pc:sldMkLst>
          <pc:docMk/>
          <pc:sldMk cId="1858913004" sldId="2719"/>
        </pc:sldMkLst>
      </pc:sldChg>
      <pc:sldChg chg="addSp modSp mod modNotesTx">
        <pc:chgData name="Xin Luo" userId="82312ee5779919a4" providerId="LiveId" clId="{BFAFECF2-D5A2-CE40-878B-0F8AFFEBE31F}" dt="2024-08-25T04:30:34.569" v="8325" actId="20577"/>
        <pc:sldMkLst>
          <pc:docMk/>
          <pc:sldMk cId="3480831675" sldId="2720"/>
        </pc:sldMkLst>
      </pc:sldChg>
      <pc:sldChg chg="del">
        <pc:chgData name="Xin Luo" userId="82312ee5779919a4" providerId="LiveId" clId="{BFAFECF2-D5A2-CE40-878B-0F8AFFEBE31F}" dt="2024-08-20T15:27:48.907" v="2099" actId="2696"/>
        <pc:sldMkLst>
          <pc:docMk/>
          <pc:sldMk cId="295872025" sldId="2722"/>
        </pc:sldMkLst>
      </pc:sldChg>
      <pc:sldChg chg="addSp modSp mod">
        <pc:chgData name="Xin Luo" userId="82312ee5779919a4" providerId="LiveId" clId="{BFAFECF2-D5A2-CE40-878B-0F8AFFEBE31F}" dt="2024-08-21T10:24:21.322" v="6828" actId="20577"/>
        <pc:sldMkLst>
          <pc:docMk/>
          <pc:sldMk cId="769179569" sldId="2723"/>
        </pc:sldMkLst>
      </pc:sldChg>
      <pc:sldChg chg="modSp mod ord">
        <pc:chgData name="Xin Luo" userId="82312ee5779919a4" providerId="LiveId" clId="{BFAFECF2-D5A2-CE40-878B-0F8AFFEBE31F}" dt="2024-08-21T02:45:32.541" v="2320" actId="1036"/>
        <pc:sldMkLst>
          <pc:docMk/>
          <pc:sldMk cId="57442970" sldId="2725"/>
        </pc:sldMkLst>
      </pc:sldChg>
      <pc:sldChg chg="add del">
        <pc:chgData name="Xin Luo" userId="82312ee5779919a4" providerId="LiveId" clId="{BFAFECF2-D5A2-CE40-878B-0F8AFFEBE31F}" dt="2024-08-20T15:32:17.699" v="2146"/>
        <pc:sldMkLst>
          <pc:docMk/>
          <pc:sldMk cId="3638954467" sldId="2726"/>
        </pc:sldMkLst>
      </pc:sldChg>
      <pc:sldChg chg="modSp add del mod ord">
        <pc:chgData name="Xin Luo" userId="82312ee5779919a4" providerId="LiveId" clId="{BFAFECF2-D5A2-CE40-878B-0F8AFFEBE31F}" dt="2024-08-25T02:56:28.558" v="7502" actId="115"/>
        <pc:sldMkLst>
          <pc:docMk/>
          <pc:sldMk cId="4114066566" sldId="2726"/>
        </pc:sldMkLst>
      </pc:sldChg>
      <pc:sldChg chg="modSp mod">
        <pc:chgData name="Xin Luo" userId="82312ee5779919a4" providerId="LiveId" clId="{BFAFECF2-D5A2-CE40-878B-0F8AFFEBE31F}" dt="2024-08-25T02:46:36.114" v="7473" actId="20577"/>
        <pc:sldMkLst>
          <pc:docMk/>
          <pc:sldMk cId="623131075" sldId="2727"/>
        </pc:sldMkLst>
      </pc:sldChg>
      <pc:sldChg chg="modSp mod modNotesTx">
        <pc:chgData name="Xin Luo" userId="82312ee5779919a4" providerId="LiveId" clId="{BFAFECF2-D5A2-CE40-878B-0F8AFFEBE31F}" dt="2024-08-25T03:28:55.802" v="7697" actId="20577"/>
        <pc:sldMkLst>
          <pc:docMk/>
          <pc:sldMk cId="1683372320" sldId="2728"/>
        </pc:sldMkLst>
      </pc:sldChg>
      <pc:sldChg chg="modSp mod modNotesTx">
        <pc:chgData name="Xin Luo" userId="82312ee5779919a4" providerId="LiveId" clId="{BFAFECF2-D5A2-CE40-878B-0F8AFFEBE31F}" dt="2024-08-21T10:25:04.383" v="6834" actId="20577"/>
        <pc:sldMkLst>
          <pc:docMk/>
          <pc:sldMk cId="240261692" sldId="2729"/>
        </pc:sldMkLst>
      </pc:sldChg>
      <pc:sldChg chg="modSp add del mod modNotesTx">
        <pc:chgData name="Xin Luo" userId="82312ee5779919a4" providerId="LiveId" clId="{BFAFECF2-D5A2-CE40-878B-0F8AFFEBE31F}" dt="2024-08-25T02:58:01.059" v="7541" actId="20577"/>
        <pc:sldMkLst>
          <pc:docMk/>
          <pc:sldMk cId="736914780" sldId="2730"/>
        </pc:sldMkLst>
      </pc:sldChg>
      <pc:sldChg chg="add del">
        <pc:chgData name="Xin Luo" userId="82312ee5779919a4" providerId="LiveId" clId="{BFAFECF2-D5A2-CE40-878B-0F8AFFEBE31F}" dt="2024-08-20T15:32:17.699" v="2146"/>
        <pc:sldMkLst>
          <pc:docMk/>
          <pc:sldMk cId="3833642740" sldId="2730"/>
        </pc:sldMkLst>
      </pc:sldChg>
      <pc:sldChg chg="addSp delSp modSp mod modNotesTx">
        <pc:chgData name="Xin Luo" userId="82312ee5779919a4" providerId="LiveId" clId="{BFAFECF2-D5A2-CE40-878B-0F8AFFEBE31F}" dt="2024-08-25T03:29:55.540" v="7700" actId="20577"/>
        <pc:sldMkLst>
          <pc:docMk/>
          <pc:sldMk cId="3309691984" sldId="2731"/>
        </pc:sldMkLst>
      </pc:sldChg>
      <pc:sldChg chg="modSp mod">
        <pc:chgData name="Xin Luo" userId="82312ee5779919a4" providerId="LiveId" clId="{BFAFECF2-D5A2-CE40-878B-0F8AFFEBE31F}" dt="2024-08-21T10:25:07.876" v="6836" actId="20577"/>
        <pc:sldMkLst>
          <pc:docMk/>
          <pc:sldMk cId="1199790559" sldId="2732"/>
        </pc:sldMkLst>
      </pc:sldChg>
      <pc:sldChg chg="modSp mod">
        <pc:chgData name="Xin Luo" userId="82312ee5779919a4" providerId="LiveId" clId="{BFAFECF2-D5A2-CE40-878B-0F8AFFEBE31F}" dt="2024-08-21T10:25:11.324" v="6838" actId="20577"/>
        <pc:sldMkLst>
          <pc:docMk/>
          <pc:sldMk cId="3625541778" sldId="2733"/>
        </pc:sldMkLst>
      </pc:sldChg>
      <pc:sldChg chg="addSp delSp modSp add del mod ord">
        <pc:chgData name="Xin Luo" userId="82312ee5779919a4" providerId="LiveId" clId="{BFAFECF2-D5A2-CE40-878B-0F8AFFEBE31F}" dt="2024-08-14T01:30:44.839" v="270" actId="2696"/>
        <pc:sldMkLst>
          <pc:docMk/>
          <pc:sldMk cId="1445514274" sldId="2734"/>
        </pc:sldMkLst>
      </pc:sldChg>
      <pc:sldChg chg="addSp modSp add mod modNotesTx">
        <pc:chgData name="Xin Luo" userId="82312ee5779919a4" providerId="LiveId" clId="{BFAFECF2-D5A2-CE40-878B-0F8AFFEBE31F}" dt="2024-08-25T05:15:17.603" v="8542" actId="20577"/>
        <pc:sldMkLst>
          <pc:docMk/>
          <pc:sldMk cId="1511418579" sldId="2735"/>
        </pc:sldMkLst>
      </pc:sldChg>
      <pc:sldChg chg="add del">
        <pc:chgData name="Xin Luo" userId="82312ee5779919a4" providerId="LiveId" clId="{BFAFECF2-D5A2-CE40-878B-0F8AFFEBE31F}" dt="2024-08-20T15:03:51.560" v="1765" actId="2696"/>
        <pc:sldMkLst>
          <pc:docMk/>
          <pc:sldMk cId="417846129" sldId="2736"/>
        </pc:sldMkLst>
      </pc:sldChg>
      <pc:sldChg chg="delSp modSp add del mod">
        <pc:chgData name="Xin Luo" userId="82312ee5779919a4" providerId="LiveId" clId="{BFAFECF2-D5A2-CE40-878B-0F8AFFEBE31F}" dt="2024-08-21T02:15:33.566" v="2164" actId="20577"/>
        <pc:sldMkLst>
          <pc:docMk/>
          <pc:sldMk cId="567792194" sldId="2736"/>
        </pc:sldMkLst>
      </pc:sldChg>
      <pc:sldChg chg="add del">
        <pc:chgData name="Xin Luo" userId="82312ee5779919a4" providerId="LiveId" clId="{BFAFECF2-D5A2-CE40-878B-0F8AFFEBE31F}" dt="2024-08-20T15:02:41.897" v="1759" actId="2696"/>
        <pc:sldMkLst>
          <pc:docMk/>
          <pc:sldMk cId="1889349413" sldId="2736"/>
        </pc:sldMkLst>
      </pc:sldChg>
      <pc:sldChg chg="add del">
        <pc:chgData name="Xin Luo" userId="82312ee5779919a4" providerId="LiveId" clId="{BFAFECF2-D5A2-CE40-878B-0F8AFFEBE31F}" dt="2024-08-20T15:02:55.318" v="1761" actId="2696"/>
        <pc:sldMkLst>
          <pc:docMk/>
          <pc:sldMk cId="2125950879" sldId="2736"/>
        </pc:sldMkLst>
      </pc:sldChg>
      <pc:sldChg chg="add del">
        <pc:chgData name="Xin Luo" userId="82312ee5779919a4" providerId="LiveId" clId="{BFAFECF2-D5A2-CE40-878B-0F8AFFEBE31F}" dt="2024-08-20T15:03:46.402" v="1763" actId="2696"/>
        <pc:sldMkLst>
          <pc:docMk/>
          <pc:sldMk cId="2215487177" sldId="2736"/>
        </pc:sldMkLst>
      </pc:sldChg>
      <pc:sldChg chg="add del">
        <pc:chgData name="Xin Luo" userId="82312ee5779919a4" providerId="LiveId" clId="{BFAFECF2-D5A2-CE40-878B-0F8AFFEBE31F}" dt="2024-08-20T15:02:09.023" v="1757" actId="2696"/>
        <pc:sldMkLst>
          <pc:docMk/>
          <pc:sldMk cId="3486679618" sldId="2736"/>
        </pc:sldMkLst>
      </pc:sldChg>
      <pc:sldChg chg="addSp delSp modSp add del mod modNotesTx">
        <pc:chgData name="Xin Luo" userId="82312ee5779919a4" providerId="LiveId" clId="{BFAFECF2-D5A2-CE40-878B-0F8AFFEBE31F}" dt="2024-08-25T03:36:31.868" v="7800" actId="2696"/>
        <pc:sldMkLst>
          <pc:docMk/>
          <pc:sldMk cId="3142526201" sldId="2737"/>
        </pc:sldMkLst>
      </pc:sldChg>
      <pc:sldChg chg="modSp add del mod">
        <pc:chgData name="Xin Luo" userId="82312ee5779919a4" providerId="LiveId" clId="{BFAFECF2-D5A2-CE40-878B-0F8AFFEBE31F}" dt="2024-08-20T15:27:30.585" v="2086" actId="2696"/>
        <pc:sldMkLst>
          <pc:docMk/>
          <pc:sldMk cId="3423654841" sldId="2737"/>
        </pc:sldMkLst>
      </pc:sldChg>
      <pc:sldChg chg="delSp modSp add mod ord modNotesTx">
        <pc:chgData name="Xin Luo" userId="82312ee5779919a4" providerId="LiveId" clId="{BFAFECF2-D5A2-CE40-878B-0F8AFFEBE31F}" dt="2024-08-25T03:55:19.980" v="7930" actId="20577"/>
        <pc:sldMkLst>
          <pc:docMk/>
          <pc:sldMk cId="400859926" sldId="2738"/>
        </pc:sldMkLst>
      </pc:sldChg>
      <pc:sldChg chg="addSp delSp modSp add mod">
        <pc:chgData name="Xin Luo" userId="82312ee5779919a4" providerId="LiveId" clId="{BFAFECF2-D5A2-CE40-878B-0F8AFFEBE31F}" dt="2024-08-25T04:22:53.369" v="8165" actId="20577"/>
        <pc:sldMkLst>
          <pc:docMk/>
          <pc:sldMk cId="3273809162" sldId="2739"/>
        </pc:sldMkLst>
      </pc:sldChg>
      <pc:sldChg chg="addSp delSp add del mod">
        <pc:chgData name="Xin Luo" userId="82312ee5779919a4" providerId="LiveId" clId="{BFAFECF2-D5A2-CE40-878B-0F8AFFEBE31F}" dt="2024-08-21T08:41:41.041" v="5323"/>
        <pc:sldMkLst>
          <pc:docMk/>
          <pc:sldMk cId="2695589778" sldId="2740"/>
        </pc:sldMkLst>
      </pc:sldChg>
      <pc:sldChg chg="addSp delSp modSp add mod modNotesTx">
        <pc:chgData name="Xin Luo" userId="82312ee5779919a4" providerId="LiveId" clId="{BFAFECF2-D5A2-CE40-878B-0F8AFFEBE31F}" dt="2024-08-25T05:42:00.785" v="8653" actId="20577"/>
        <pc:sldMkLst>
          <pc:docMk/>
          <pc:sldMk cId="4249011987" sldId="2740"/>
        </pc:sldMkLst>
      </pc:sldChg>
      <pc:sldChg chg="delSp modSp add del mod">
        <pc:chgData name="Xin Luo" userId="82312ee5779919a4" providerId="LiveId" clId="{BFAFECF2-D5A2-CE40-878B-0F8AFFEBE31F}" dt="2024-08-21T10:12:53.230" v="6734" actId="2696"/>
        <pc:sldMkLst>
          <pc:docMk/>
          <pc:sldMk cId="1359908800" sldId="2741"/>
        </pc:sldMkLst>
      </pc:sldChg>
      <pc:sldChg chg="delSp modSp add mod">
        <pc:chgData name="Xin Luo" userId="82312ee5779919a4" providerId="LiveId" clId="{BFAFECF2-D5A2-CE40-878B-0F8AFFEBE31F}" dt="2024-08-21T10:19:54.380" v="6784" actId="2710"/>
        <pc:sldMkLst>
          <pc:docMk/>
          <pc:sldMk cId="4207004688" sldId="2741"/>
        </pc:sldMkLst>
      </pc:sldChg>
    </pc:docChg>
  </pc:docChgLst>
  <pc:docChgLst>
    <pc:chgData name="Xin Luo" userId="82312ee5779919a4" providerId="LiveId" clId="{B10D17D3-3A51-854C-A635-1C39A202C200}"/>
    <pc:docChg chg="undo custSel addSld delSld modSld sldOrd">
      <pc:chgData name="Xin Luo" userId="82312ee5779919a4" providerId="LiveId" clId="{B10D17D3-3A51-854C-A635-1C39A202C200}" dt="2023-03-04T03:51:10.104" v="4946" actId="20577"/>
      <pc:docMkLst>
        <pc:docMk/>
      </pc:docMkLst>
      <pc:sldChg chg="addSp delSp modSp mod">
        <pc:chgData name="Xin Luo" userId="82312ee5779919a4" providerId="LiveId" clId="{B10D17D3-3A51-854C-A635-1C39A202C200}" dt="2023-03-01T03:11:45.906" v="247"/>
        <pc:sldMkLst>
          <pc:docMk/>
          <pc:sldMk cId="1153920038" sldId="2206"/>
        </pc:sldMkLst>
      </pc:sldChg>
      <pc:sldChg chg="addSp delSp modSp mod">
        <pc:chgData name="Xin Luo" userId="82312ee5779919a4" providerId="LiveId" clId="{B10D17D3-3A51-854C-A635-1C39A202C200}" dt="2023-03-01T03:11:54.462" v="258"/>
        <pc:sldMkLst>
          <pc:docMk/>
          <pc:sldMk cId="1576120367" sldId="2387"/>
        </pc:sldMkLst>
      </pc:sldChg>
      <pc:sldChg chg="addSp delSp modSp del mod">
        <pc:chgData name="Xin Luo" userId="82312ee5779919a4" providerId="LiveId" clId="{B10D17D3-3A51-854C-A635-1C39A202C200}" dt="2023-03-01T08:16:09.042" v="2803" actId="2696"/>
        <pc:sldMkLst>
          <pc:docMk/>
          <pc:sldMk cId="2688334957" sldId="2705"/>
        </pc:sldMkLst>
      </pc:sldChg>
      <pc:sldChg chg="modSp del mod">
        <pc:chgData name="Xin Luo" userId="82312ee5779919a4" providerId="LiveId" clId="{B10D17D3-3A51-854C-A635-1C39A202C200}" dt="2023-03-04T02:27:05.106" v="4323" actId="2696"/>
        <pc:sldMkLst>
          <pc:docMk/>
          <pc:sldMk cId="2464444856" sldId="2706"/>
        </pc:sldMkLst>
      </pc:sldChg>
      <pc:sldChg chg="addSp delSp modSp mod">
        <pc:chgData name="Xin Luo" userId="82312ee5779919a4" providerId="LiveId" clId="{B10D17D3-3A51-854C-A635-1C39A202C200}" dt="2023-03-04T02:29:49.946" v="4367" actId="20577"/>
        <pc:sldMkLst>
          <pc:docMk/>
          <pc:sldMk cId="1602808061" sldId="2707"/>
        </pc:sldMkLst>
      </pc:sldChg>
      <pc:sldChg chg="modSp mod">
        <pc:chgData name="Xin Luo" userId="82312ee5779919a4" providerId="LiveId" clId="{B10D17D3-3A51-854C-A635-1C39A202C200}" dt="2023-03-01T07:00:50.646" v="1533" actId="14100"/>
        <pc:sldMkLst>
          <pc:docMk/>
          <pc:sldMk cId="2744383376" sldId="2711"/>
        </pc:sldMkLst>
      </pc:sldChg>
      <pc:sldChg chg="addSp delSp modSp mod">
        <pc:chgData name="Xin Luo" userId="82312ee5779919a4" providerId="LiveId" clId="{B10D17D3-3A51-854C-A635-1C39A202C200}" dt="2023-03-01T07:14:41.232" v="1940" actId="1035"/>
        <pc:sldMkLst>
          <pc:docMk/>
          <pc:sldMk cId="280619949" sldId="2714"/>
        </pc:sldMkLst>
      </pc:sldChg>
      <pc:sldChg chg="modSp mod">
        <pc:chgData name="Xin Luo" userId="82312ee5779919a4" providerId="LiveId" clId="{B10D17D3-3A51-854C-A635-1C39A202C200}" dt="2023-03-01T06:46:02.276" v="991" actId="1076"/>
        <pc:sldMkLst>
          <pc:docMk/>
          <pc:sldMk cId="3852391939" sldId="2715"/>
        </pc:sldMkLst>
      </pc:sldChg>
      <pc:sldChg chg="addSp delSp modSp mod ord">
        <pc:chgData name="Xin Luo" userId="82312ee5779919a4" providerId="LiveId" clId="{B10D17D3-3A51-854C-A635-1C39A202C200}" dt="2023-03-01T07:52:13.787" v="2795" actId="113"/>
        <pc:sldMkLst>
          <pc:docMk/>
          <pc:sldMk cId="3026715585" sldId="2716"/>
        </pc:sldMkLst>
      </pc:sldChg>
      <pc:sldChg chg="modSp mod">
        <pc:chgData name="Xin Luo" userId="82312ee5779919a4" providerId="LiveId" clId="{B10D17D3-3A51-854C-A635-1C39A202C200}" dt="2023-03-01T06:51:03.850" v="1134" actId="113"/>
        <pc:sldMkLst>
          <pc:docMk/>
          <pc:sldMk cId="4136986794" sldId="2717"/>
        </pc:sldMkLst>
      </pc:sldChg>
      <pc:sldChg chg="modSp mod">
        <pc:chgData name="Xin Luo" userId="82312ee5779919a4" providerId="LiveId" clId="{B10D17D3-3A51-854C-A635-1C39A202C200}" dt="2023-03-01T07:36:29.598" v="2248" actId="14100"/>
        <pc:sldMkLst>
          <pc:docMk/>
          <pc:sldMk cId="1778017482" sldId="2718"/>
        </pc:sldMkLst>
      </pc:sldChg>
      <pc:sldChg chg="addSp modSp mod">
        <pc:chgData name="Xin Luo" userId="82312ee5779919a4" providerId="LiveId" clId="{B10D17D3-3A51-854C-A635-1C39A202C200}" dt="2023-03-04T03:02:31.854" v="4924" actId="20577"/>
        <pc:sldMkLst>
          <pc:docMk/>
          <pc:sldMk cId="1858913004" sldId="2719"/>
        </pc:sldMkLst>
      </pc:sldChg>
      <pc:sldChg chg="modSp del mod">
        <pc:chgData name="Xin Luo" userId="82312ee5779919a4" providerId="LiveId" clId="{B10D17D3-3A51-854C-A635-1C39A202C200}" dt="2023-03-01T06:31:51.569" v="913" actId="2696"/>
        <pc:sldMkLst>
          <pc:docMk/>
          <pc:sldMk cId="1410676903" sldId="2721"/>
        </pc:sldMkLst>
      </pc:sldChg>
      <pc:sldChg chg="addSp delSp modSp add mod">
        <pc:chgData name="Xin Luo" userId="82312ee5779919a4" providerId="LiveId" clId="{B10D17D3-3A51-854C-A635-1C39A202C200}" dt="2023-03-01T07:37:11.730" v="2251" actId="478"/>
        <pc:sldMkLst>
          <pc:docMk/>
          <pc:sldMk cId="295872025" sldId="2722"/>
        </pc:sldMkLst>
      </pc:sldChg>
      <pc:sldChg chg="add del">
        <pc:chgData name="Xin Luo" userId="82312ee5779919a4" providerId="LiveId" clId="{B10D17D3-3A51-854C-A635-1C39A202C200}" dt="2023-03-01T03:11:46.236" v="248"/>
        <pc:sldMkLst>
          <pc:docMk/>
          <pc:sldMk cId="3482772982" sldId="2722"/>
        </pc:sldMkLst>
      </pc:sldChg>
      <pc:sldChg chg="addSp delSp modSp add mod ord">
        <pc:chgData name="Xin Luo" userId="82312ee5779919a4" providerId="LiveId" clId="{B10D17D3-3A51-854C-A635-1C39A202C200}" dt="2023-03-01T07:02:34.534" v="1561" actId="1035"/>
        <pc:sldMkLst>
          <pc:docMk/>
          <pc:sldMk cId="769179569" sldId="2723"/>
        </pc:sldMkLst>
      </pc:sldChg>
      <pc:sldChg chg="addSp delSp modSp add del mod">
        <pc:chgData name="Xin Luo" userId="82312ee5779919a4" providerId="LiveId" clId="{B10D17D3-3A51-854C-A635-1C39A202C200}" dt="2023-03-04T02:00:43.985" v="3977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B10D17D3-3A51-854C-A635-1C39A202C200}" dt="2023-03-04T02:34:13.611" v="4393" actId="1035"/>
        <pc:sldMkLst>
          <pc:docMk/>
          <pc:sldMk cId="57442970" sldId="2725"/>
        </pc:sldMkLst>
      </pc:sldChg>
      <pc:sldChg chg="add del">
        <pc:chgData name="Xin Luo" userId="82312ee5779919a4" providerId="LiveId" clId="{B10D17D3-3A51-854C-A635-1C39A202C200}" dt="2023-03-01T07:05:06.405" v="1598"/>
        <pc:sldMkLst>
          <pc:docMk/>
          <pc:sldMk cId="4175269822" sldId="2725"/>
        </pc:sldMkLst>
      </pc:sldChg>
      <pc:sldChg chg="add del">
        <pc:chgData name="Xin Luo" userId="82312ee5779919a4" providerId="LiveId" clId="{B10D17D3-3A51-854C-A635-1C39A202C200}" dt="2023-03-01T07:33:58.417" v="1999" actId="2696"/>
        <pc:sldMkLst>
          <pc:docMk/>
          <pc:sldMk cId="2037340697" sldId="2726"/>
        </pc:sldMkLst>
      </pc:sldChg>
      <pc:sldChg chg="modSp add del mod">
        <pc:chgData name="Xin Luo" userId="82312ee5779919a4" providerId="LiveId" clId="{B10D17D3-3A51-854C-A635-1C39A202C200}" dt="2023-03-01T07:37:39.242" v="2283" actId="2696"/>
        <pc:sldMkLst>
          <pc:docMk/>
          <pc:sldMk cId="2258735290" sldId="2726"/>
        </pc:sldMkLst>
      </pc:sldChg>
      <pc:sldChg chg="modSp add mod">
        <pc:chgData name="Xin Luo" userId="82312ee5779919a4" providerId="LiveId" clId="{B10D17D3-3A51-854C-A635-1C39A202C200}" dt="2023-03-04T02:20:01.519" v="4120" actId="113"/>
        <pc:sldMkLst>
          <pc:docMk/>
          <pc:sldMk cId="4114066566" sldId="2726"/>
        </pc:sldMkLst>
      </pc:sldChg>
      <pc:sldChg chg="addSp delSp modSp add mod ord">
        <pc:chgData name="Xin Luo" userId="82312ee5779919a4" providerId="LiveId" clId="{B10D17D3-3A51-854C-A635-1C39A202C200}" dt="2023-03-04T02:22:49.634" v="4156" actId="20577"/>
        <pc:sldMkLst>
          <pc:docMk/>
          <pc:sldMk cId="623131075" sldId="2727"/>
        </pc:sldMkLst>
      </pc:sldChg>
      <pc:sldChg chg="addSp delSp modSp add mod">
        <pc:chgData name="Xin Luo" userId="82312ee5779919a4" providerId="LiveId" clId="{B10D17D3-3A51-854C-A635-1C39A202C200}" dt="2023-03-04T02:25:34.886" v="4245" actId="113"/>
        <pc:sldMkLst>
          <pc:docMk/>
          <pc:sldMk cId="1683372320" sldId="2728"/>
        </pc:sldMkLst>
      </pc:sldChg>
      <pc:sldChg chg="delSp modSp add mod">
        <pc:chgData name="Xin Luo" userId="82312ee5779919a4" providerId="LiveId" clId="{B10D17D3-3A51-854C-A635-1C39A202C200}" dt="2023-03-04T02:52:21.019" v="4898" actId="20577"/>
        <pc:sldMkLst>
          <pc:docMk/>
          <pc:sldMk cId="240261692" sldId="2729"/>
        </pc:sldMkLst>
      </pc:sldChg>
      <pc:sldChg chg="delSp add mod">
        <pc:chgData name="Xin Luo" userId="82312ee5779919a4" providerId="LiveId" clId="{B10D17D3-3A51-854C-A635-1C39A202C200}" dt="2023-03-04T02:21:28.084" v="4127" actId="478"/>
        <pc:sldMkLst>
          <pc:docMk/>
          <pc:sldMk cId="736914780" sldId="2730"/>
        </pc:sldMkLst>
      </pc:sldChg>
      <pc:sldChg chg="addSp delSp modSp add mod">
        <pc:chgData name="Xin Luo" userId="82312ee5779919a4" providerId="LiveId" clId="{B10D17D3-3A51-854C-A635-1C39A202C200}" dt="2023-03-04T03:51:10.104" v="4946" actId="20577"/>
        <pc:sldMkLst>
          <pc:docMk/>
          <pc:sldMk cId="3309691984" sldId="2731"/>
        </pc:sldMkLst>
      </pc:sldChg>
      <pc:sldChg chg="add del">
        <pc:chgData name="Xin Luo" userId="82312ee5779919a4" providerId="LiveId" clId="{B10D17D3-3A51-854C-A635-1C39A202C200}" dt="2023-03-04T02:23:57.461" v="4178"/>
        <pc:sldMkLst>
          <pc:docMk/>
          <pc:sldMk cId="636882973" sldId="2732"/>
        </pc:sldMkLst>
      </pc:sldChg>
      <pc:sldChg chg="addSp modSp add mod">
        <pc:chgData name="Xin Luo" userId="82312ee5779919a4" providerId="LiveId" clId="{B10D17D3-3A51-854C-A635-1C39A202C200}" dt="2023-03-04T02:45:16.670" v="4844" actId="1035"/>
        <pc:sldMkLst>
          <pc:docMk/>
          <pc:sldMk cId="1199790559" sldId="2732"/>
        </pc:sldMkLst>
      </pc:sldChg>
      <pc:sldChg chg="add del">
        <pc:chgData name="Xin Luo" userId="82312ee5779919a4" providerId="LiveId" clId="{B10D17D3-3A51-854C-A635-1C39A202C200}" dt="2023-03-04T02:23:46.363" v="4174"/>
        <pc:sldMkLst>
          <pc:docMk/>
          <pc:sldMk cId="1709681614" sldId="2732"/>
        </pc:sldMkLst>
      </pc:sldChg>
      <pc:sldChg chg="add del">
        <pc:chgData name="Xin Luo" userId="82312ee5779919a4" providerId="LiveId" clId="{B10D17D3-3A51-854C-A635-1C39A202C200}" dt="2023-03-04T02:23:42.217" v="4171"/>
        <pc:sldMkLst>
          <pc:docMk/>
          <pc:sldMk cId="1869539113" sldId="2732"/>
        </pc:sldMkLst>
      </pc:sldChg>
      <pc:sldChg chg="add del">
        <pc:chgData name="Xin Luo" userId="82312ee5779919a4" providerId="LiveId" clId="{B10D17D3-3A51-854C-A635-1C39A202C200}" dt="2023-03-04T02:24:00.681" v="4180"/>
        <pc:sldMkLst>
          <pc:docMk/>
          <pc:sldMk cId="2562253795" sldId="2732"/>
        </pc:sldMkLst>
      </pc:sldChg>
      <pc:sldChg chg="add del">
        <pc:chgData name="Xin Luo" userId="82312ee5779919a4" providerId="LiveId" clId="{B10D17D3-3A51-854C-A635-1C39A202C200}" dt="2023-03-04T02:24:05.543" v="4182"/>
        <pc:sldMkLst>
          <pc:docMk/>
          <pc:sldMk cId="4062346908" sldId="2732"/>
        </pc:sldMkLst>
      </pc:sldChg>
      <pc:sldChg chg="addSp delSp modSp add mod">
        <pc:chgData name="Xin Luo" userId="82312ee5779919a4" providerId="LiveId" clId="{B10D17D3-3A51-854C-A635-1C39A202C200}" dt="2023-03-04T02:54:53.881" v="4905" actId="1076"/>
        <pc:sldMkLst>
          <pc:docMk/>
          <pc:sldMk cId="3625541778" sldId="2733"/>
        </pc:sldMkLst>
      </pc:sldChg>
      <pc:sldChg chg="add del">
        <pc:chgData name="Xin Luo" userId="82312ee5779919a4" providerId="LiveId" clId="{B10D17D3-3A51-854C-A635-1C39A202C200}" dt="2023-03-04T02:45:51.767" v="4871"/>
        <pc:sldMkLst>
          <pc:docMk/>
          <pc:sldMk cId="3578463388" sldId="2734"/>
        </pc:sldMkLst>
      </pc:sldChg>
    </pc:docChg>
  </pc:docChgLst>
  <pc:docChgLst>
    <pc:chgData name="Xin Luo" userId="82312ee5779919a4" providerId="LiveId" clId="{C2D29A21-CC7D-314A-AEE2-34AB2072A4FE}"/>
    <pc:docChg chg="undo custSel modSld">
      <pc:chgData name="Xin Luo" userId="82312ee5779919a4" providerId="LiveId" clId="{C2D29A21-CC7D-314A-AEE2-34AB2072A4FE}" dt="2023-08-16T11:13:51.791" v="221" actId="1076"/>
      <pc:docMkLst>
        <pc:docMk/>
      </pc:docMkLst>
      <pc:sldChg chg="modSp mod">
        <pc:chgData name="Xin Luo" userId="82312ee5779919a4" providerId="LiveId" clId="{C2D29A21-CC7D-314A-AEE2-34AB2072A4FE}" dt="2023-08-16T10:51:40.590" v="89" actId="1036"/>
        <pc:sldMkLst>
          <pc:docMk/>
          <pc:sldMk cId="4067577602" sldId="2605"/>
        </pc:sldMkLst>
      </pc:sldChg>
      <pc:sldChg chg="modSp mod">
        <pc:chgData name="Xin Luo" userId="82312ee5779919a4" providerId="LiveId" clId="{C2D29A21-CC7D-314A-AEE2-34AB2072A4FE}" dt="2023-08-16T10:49:50.985" v="76" actId="113"/>
        <pc:sldMkLst>
          <pc:docMk/>
          <pc:sldMk cId="1602808061" sldId="2707"/>
        </pc:sldMkLst>
      </pc:sldChg>
      <pc:sldChg chg="modSp mod">
        <pc:chgData name="Xin Luo" userId="82312ee5779919a4" providerId="LiveId" clId="{C2D29A21-CC7D-314A-AEE2-34AB2072A4FE}" dt="2023-08-16T10:48:09.355" v="61" actId="20577"/>
        <pc:sldMkLst>
          <pc:docMk/>
          <pc:sldMk cId="1658607177" sldId="2708"/>
        </pc:sldMkLst>
      </pc:sldChg>
      <pc:sldChg chg="modSp mod">
        <pc:chgData name="Xin Luo" userId="82312ee5779919a4" providerId="LiveId" clId="{C2D29A21-CC7D-314A-AEE2-34AB2072A4FE}" dt="2023-08-16T11:13:31.900" v="206" actId="20577"/>
        <pc:sldMkLst>
          <pc:docMk/>
          <pc:sldMk cId="1257969106" sldId="2709"/>
        </pc:sldMkLst>
      </pc:sldChg>
      <pc:sldChg chg="modSp mod">
        <pc:chgData name="Xin Luo" userId="82312ee5779919a4" providerId="LiveId" clId="{C2D29A21-CC7D-314A-AEE2-34AB2072A4FE}" dt="2023-08-16T10:58:51.257" v="95" actId="2710"/>
        <pc:sldMkLst>
          <pc:docMk/>
          <pc:sldMk cId="2744383376" sldId="2711"/>
        </pc:sldMkLst>
      </pc:sldChg>
      <pc:sldChg chg="modSp mod">
        <pc:chgData name="Xin Luo" userId="82312ee5779919a4" providerId="LiveId" clId="{C2D29A21-CC7D-314A-AEE2-34AB2072A4FE}" dt="2023-08-16T11:13:51.791" v="221" actId="1076"/>
        <pc:sldMkLst>
          <pc:docMk/>
          <pc:sldMk cId="3026715585" sldId="2716"/>
        </pc:sldMkLst>
      </pc:sldChg>
      <pc:sldChg chg="modNotesTx">
        <pc:chgData name="Xin Luo" userId="82312ee5779919a4" providerId="LiveId" clId="{C2D29A21-CC7D-314A-AEE2-34AB2072A4FE}" dt="2023-08-16T11:13:16.801" v="202" actId="20577"/>
        <pc:sldMkLst>
          <pc:docMk/>
          <pc:sldMk cId="3480831675" sldId="2720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编程课，编程必须掌握。依靠满足感，成就感满足感持续学习。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个人方向遥感数据处理与应用，办公室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…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。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宋体" charset="0"/>
              </a:rPr>
              <a:t>签到</a:t>
            </a:r>
            <a:endParaRPr kumimoji="1"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548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650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互联网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信息传播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-&gt;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信息共享。互联网的诞生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推动开源的发展。</a:t>
            </a:r>
            <a:endParaRPr kumimoji="1" lang="en-US" altLang="zh-CN" sz="1200" b="0" i="0" kern="120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为什么要发起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GNU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？因为当时计算机上的几乎所有软件都是专有软件（</a:t>
            </a:r>
            <a:r>
              <a:rPr kumimoji="1" 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Proprietary software）。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专有软件呢？就是使用、修改、分发受到限制的软件，作者拥有这个软件的版权，不开源，只发布编译过的二进制版本的程序。一般商业公司比较支持专有软件。但是，对于行业发展来说，这不是个好事情，技术分享，互相迭代开发，才能更好地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促进软件行业的成长。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9240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GNU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计划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支持下，完成了大部分操作系统组件的开发。</a:t>
            </a:r>
            <a:r>
              <a:rPr kumimoji="1" lang="en-US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GNU工程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也在开发一个操作系统内核，叫</a:t>
            </a:r>
            <a:r>
              <a:rPr kumimoji="1" lang="en-US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hurd</a:t>
            </a:r>
            <a:r>
              <a:rPr kumimoji="1" 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但是开发不是很顺利，后来</a:t>
            </a:r>
            <a:r>
              <a:rPr kumimoji="1" 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Linus Torvalds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编写一个操作系统内核（</a:t>
            </a:r>
            <a:r>
              <a:rPr kumimoji="1" 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Linux） ，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这样，整个操作系统的组件就齐全了，</a:t>
            </a:r>
            <a:r>
              <a:rPr kumimoji="1" 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GNU/Linux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操作系统就发布了。</a:t>
            </a:r>
            <a:endParaRPr kumimoji="1" lang="en-US" altLang="zh-CN" sz="1200" b="0" i="0" kern="120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分为自由软件和开源软件两个派别。开源软件派别为跟自由软件进行区分 ，提出开源的概念。</a:t>
            </a:r>
            <a:endParaRPr kumimoji="1" lang="en-US" altLang="zh-CN" sz="1200" b="0" i="0" kern="120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代码版本管理，</a:t>
            </a:r>
            <a:r>
              <a:rPr kumimoji="1" lang="en-US" altLang="zh-CN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linus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选择用一个商业的版本控制系统</a:t>
            </a:r>
            <a:r>
              <a:rPr kumimoji="1" lang="en-US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BitKeeper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BitKeeper公司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授权</a:t>
            </a:r>
            <a:r>
              <a:rPr kumimoji="1" lang="en-US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Linux开发者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免费使用这个版本控制系统，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开发者自发对</a:t>
            </a:r>
            <a:r>
              <a:rPr kumimoji="1" lang="en-US" altLang="zh-CN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BitKeeper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软件进行破解，</a:t>
            </a:r>
            <a:r>
              <a:rPr kumimoji="1" lang="en-US" altLang="zh-CN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BitKeeper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公司知道后要收回授予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开发者免费使用</a:t>
            </a:r>
            <a:r>
              <a:rPr kumimoji="1" lang="en-US" altLang="zh-CN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bitkeeper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的权利。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Linus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一气之下，独自用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写了一个新的分布式版本控制软件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git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Linus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直到现在还在几乎天天写代码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看</a:t>
            </a:r>
            <a:r>
              <a:rPr kumimoji="1" lang="en-US" altLang="zh-CN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linus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b="0" i="0" kern="120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主页</a:t>
            </a:r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1200" b="0" i="0" kern="120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kumimoji="1" lang="zh-CN" altLang="en-US" sz="1200" b="0" i="0" kern="12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什么是分布式版本控制软件？第二章详细讲解</a:t>
            </a:r>
          </a:p>
        </p:txBody>
      </p:sp>
    </p:spTree>
    <p:extLst>
      <p:ext uri="{BB962C8B-B14F-4D97-AF65-F5344CB8AC3E}">
        <p14:creationId xmlns:p14="http://schemas.microsoft.com/office/powerpoint/2010/main" val="2218468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自由软件 </a:t>
            </a:r>
            <a:r>
              <a:rPr lang="en-US" altLang="zh-CN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zh-CN" altLang="en-US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&gt; </a:t>
            </a:r>
            <a:r>
              <a:rPr lang="zh-CN" altLang="en-US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开源软件。</a:t>
            </a:r>
            <a:endParaRPr lang="en-US" altLang="zh-CN" b="0" i="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</a:t>
            </a:r>
            <a:r>
              <a:rPr lang="zh-CN" altLang="en-US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在开源诞生之前，自由软件是当时的主流提法，没有对开源软件使用者进行约束，对使用者更多的是一种精神的倡导。</a:t>
            </a:r>
            <a:endParaRPr lang="en-US" altLang="zh-CN" b="0" i="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</a:t>
            </a:r>
            <a:r>
              <a:rPr lang="zh-CN" altLang="en-US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开源软件则是通过制定严谨的开源规则对使用者权利进行限制，进而从制度上保障软件的协同开放。</a:t>
            </a:r>
            <a:endParaRPr lang="en-US" altLang="zh-CN" b="0" i="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</a:t>
            </a:r>
            <a:r>
              <a:rPr lang="zh-CN" altLang="en-US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开源软件能走到今天的发展程度，就是因为有了这么一套遵从开源精神的规则体系，才能够健康发展。自由软件到开源软件是开源软件发展历史上一个非常大的进步。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0362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9897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电脑操作系统；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Linux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系统（开源），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windows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（闭源），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mac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（闭</a:t>
            </a:r>
            <a:r>
              <a:rPr lang="zh-CN" altLang="en-CN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源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）。</a:t>
            </a:r>
            <a:endParaRPr lang="en-US" altLang="zh-CN" b="0" i="0" dirty="0">
              <a:solidFill>
                <a:srgbClr val="121212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手机操作系统，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google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开发的安卓（开源），苹果的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ios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（闭源），华为的鸿蒙（开源）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开源与闭源可以转换。微软老牌企业是闭源的代表，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Google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是新兴企业开源的代表。但微软也在拥抱开源。</a:t>
            </a:r>
          </a:p>
        </p:txBody>
      </p:sp>
    </p:spTree>
    <p:extLst>
      <p:ext uri="{BB962C8B-B14F-4D97-AF65-F5344CB8AC3E}">
        <p14:creationId xmlns:p14="http://schemas.microsoft.com/office/powerpoint/2010/main" val="330932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016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地理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信息行业最开始都主要是以军用为目的发展起来的。慢慢的地理信息行业的成果投向了民用。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kumimoji="1" lang="en-US" altLang="zh-CN" sz="1200" kern="12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宋体" charset="0"/>
              </a:rPr>
              <a:t>GRASS</a:t>
            </a:r>
            <a:r>
              <a:rPr kumimoji="1" lang="zh-CN" altLang="en-US" sz="1200" kern="12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宋体" charset="0"/>
              </a:rPr>
              <a:t>界面与</a:t>
            </a:r>
            <a:r>
              <a:rPr kumimoji="1" lang="en-US" altLang="zh-CN" sz="1200" kern="1200" dirty="0" err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宋体" charset="0"/>
              </a:rPr>
              <a:t>Arcgis</a:t>
            </a:r>
            <a:r>
              <a:rPr kumimoji="1" lang="zh-CN" altLang="en-US" sz="1200" kern="12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宋体" charset="0"/>
              </a:rPr>
              <a:t>类似，</a:t>
            </a:r>
            <a:r>
              <a:rPr kumimoji="1" lang="en-US" altLang="zh-CN" sz="1200" kern="1200" dirty="0" err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宋体" charset="0"/>
              </a:rPr>
              <a:t>Arcgis</a:t>
            </a:r>
            <a:r>
              <a:rPr kumimoji="1" lang="en-US" altLang="zh-CN" sz="1200" kern="12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宋体" charset="0"/>
              </a:rPr>
              <a:t> 1999</a:t>
            </a:r>
            <a:r>
              <a:rPr kumimoji="1" lang="zh-CN" altLang="en-US" sz="1200" kern="120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宋体" charset="0"/>
              </a:rPr>
              <a:t>年才发布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4145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072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417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开源软件很多没有界面，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grass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软件有界面，但操作仍然较为复杂。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QGIS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软件主要用矢量数据数据与分析。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530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欧空局（</a:t>
            </a:r>
            <a:r>
              <a:rPr lang="en-US" altLang="zh-CN" sz="12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European Space Agency</a:t>
            </a:r>
            <a:r>
              <a:rPr lang="zh-CN" altLang="en-US" sz="12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 </a:t>
            </a:r>
            <a:r>
              <a:rPr lang="en-US" altLang="zh-CN" sz="12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ESA</a:t>
            </a:r>
            <a:r>
              <a:rPr lang="zh-CN" altLang="en-US" sz="12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）近年来发射了大量的遥感卫星（如</a:t>
            </a:r>
            <a:r>
              <a:rPr lang="en-US" altLang="zh-CN" sz="12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Sentinel-1, Sentinel-2, Sentinel-3</a:t>
            </a:r>
            <a:r>
              <a:rPr lang="zh-CN" altLang="en-US" sz="1200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等），其实是为了自家遥感数据的使用和推广。</a:t>
            </a:r>
            <a:endParaRPr lang="en-US" altLang="zh-CN" sz="1200" dirty="0">
              <a:solidFill>
                <a:srgbClr val="33333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867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GIS</a:t>
            </a:r>
            <a:r>
              <a:rPr lang="zh-CN" altLang="en-US" dirty="0"/>
              <a:t>领域一个重要工作是通过数据处理获取地理信息。</a:t>
            </a:r>
          </a:p>
        </p:txBody>
      </p:sp>
    </p:spTree>
    <p:extLst>
      <p:ext uri="{BB962C8B-B14F-4D97-AF65-F5344CB8AC3E}">
        <p14:creationId xmlns:p14="http://schemas.microsoft.com/office/powerpoint/2010/main" val="2496053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7294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162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846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开源广义上指所有东西开放共享（数据、论文）。</a:t>
            </a:r>
            <a:endParaRPr lang="en-US" altLang="zh-CN" dirty="0"/>
          </a:p>
          <a:p>
            <a:r>
              <a:rPr lang="zh-CN" altLang="en-US" dirty="0"/>
              <a:t>开源也是一种工作方式，以及与人的相处方式</a:t>
            </a:r>
          </a:p>
        </p:txBody>
      </p:sp>
    </p:spTree>
    <p:extLst>
      <p:ext uri="{BB962C8B-B14F-4D97-AF65-F5344CB8AC3E}">
        <p14:creationId xmlns:p14="http://schemas.microsoft.com/office/powerpoint/2010/main" val="1437439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326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广义上，开源地理信息系统涵盖开源的</a:t>
            </a:r>
            <a:r>
              <a:rPr lang="en-US" altLang="zh-CN" dirty="0" err="1"/>
              <a:t>gis</a:t>
            </a:r>
            <a:r>
              <a:rPr lang="zh-CN" altLang="en-US" dirty="0"/>
              <a:t>软件、数据、算法等。</a:t>
            </a:r>
          </a:p>
        </p:txBody>
      </p:sp>
    </p:spTree>
    <p:extLst>
      <p:ext uri="{BB962C8B-B14F-4D97-AF65-F5344CB8AC3E}">
        <p14:creationId xmlns:p14="http://schemas.microsoft.com/office/powerpoint/2010/main" val="1894416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闭源弊端：</a:t>
            </a:r>
            <a:r>
              <a:rPr lang="en-US" altLang="zh-CN" dirty="0"/>
              <a:t>1.</a:t>
            </a:r>
            <a:r>
              <a:rPr lang="zh-CN" altLang="en-US" dirty="0"/>
              <a:t> 行业垄断，一家公司如果在</a:t>
            </a:r>
            <a:r>
              <a:rPr lang="en-US" altLang="zh-CN" dirty="0"/>
              <a:t>GIS</a:t>
            </a:r>
            <a:r>
              <a:rPr lang="zh-CN" altLang="en-US" dirty="0"/>
              <a:t>行业发展时间足够长，成果积累足够丰富，其不公开源代码，那么其他公司要想进入这个行业与之竞争是非常困难的。目前已经行业垄断。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向用户收取高额费用，限制</a:t>
            </a:r>
            <a:r>
              <a:rPr lang="en-US" altLang="zh-CN" dirty="0"/>
              <a:t>GIS</a:t>
            </a:r>
            <a:r>
              <a:rPr lang="zh-CN" altLang="en-US" dirty="0"/>
              <a:t>的普及与推广，不利于行业发展。（闭源</a:t>
            </a:r>
            <a:r>
              <a:rPr lang="en-US" altLang="zh-CN" dirty="0"/>
              <a:t>GIS</a:t>
            </a:r>
            <a:r>
              <a:rPr lang="zh-CN" altLang="en-US" dirty="0"/>
              <a:t>公司半开源策略）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常用闭源</a:t>
            </a:r>
            <a:r>
              <a:rPr lang="en-US" altLang="zh-CN" dirty="0"/>
              <a:t>GIS</a:t>
            </a:r>
            <a:r>
              <a:rPr lang="zh-CN" altLang="en-US" dirty="0"/>
              <a:t>软件。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7268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课程具有连贯性，课程前面没学好会影响后续内容学习，即时沟通，二次讲解。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养成开源的习惯。学会分享学会协作。</a:t>
            </a: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9463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18A82-2087-7582-347F-9FED694AA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8BA49A1-46DC-2275-BD91-FAD3BF9F5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CDD3F5B-8F2C-C579-D924-9F1015D20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地理数据读写；</a:t>
            </a:r>
            <a:r>
              <a:rPr lang="en-US" altLang="zh-CN" dirty="0"/>
              <a:t>2. </a:t>
            </a:r>
            <a:r>
              <a:rPr lang="zh-CN" altLang="en-US" dirty="0"/>
              <a:t>地理数据可视化；</a:t>
            </a:r>
            <a:r>
              <a:rPr lang="en-US" altLang="zh-CN" dirty="0"/>
              <a:t>3. </a:t>
            </a:r>
            <a:r>
              <a:rPr lang="zh-CN" altLang="en-US" dirty="0"/>
              <a:t>数据类型转换（矢量化、栅格化）；</a:t>
            </a:r>
            <a:r>
              <a:rPr lang="en-US" altLang="zh-CN" dirty="0"/>
              <a:t>4. </a:t>
            </a:r>
            <a:r>
              <a:rPr lang="zh-CN" altLang="en-US" dirty="0"/>
              <a:t>空间参考转换；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en-US" dirty="0"/>
              <a:t>矢量数据编辑；</a:t>
            </a:r>
            <a:r>
              <a:rPr lang="en-US" altLang="zh-CN" dirty="0"/>
              <a:t>6. </a:t>
            </a:r>
            <a:r>
              <a:rPr lang="zh-CN" altLang="en-US" dirty="0"/>
              <a:t>空间数据叠加分析、缓冲区分析等。</a:t>
            </a:r>
            <a:r>
              <a:rPr lang="en-US" altLang="zh-CN" dirty="0"/>
              <a:t>7. </a:t>
            </a:r>
            <a:r>
              <a:rPr lang="zh-CN" altLang="en-US" dirty="0"/>
              <a:t>遥感影像裁剪、拼接、采样等。</a:t>
            </a:r>
            <a:r>
              <a:rPr lang="en-US" altLang="zh-CN" dirty="0"/>
              <a:t>8. </a:t>
            </a:r>
            <a:r>
              <a:rPr lang="zh-CN" altLang="en-US" dirty="0"/>
              <a:t>遥感影像信息提取（指数、机器学习）；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5234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不严格按照进度，根据大家学习情况调整。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章为高难度章节，不进行细讲，有精力同学可自行学习。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0041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39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sgeo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loballandcover.com/" TargetMode="External"/><Relationship Id="rId3" Type="http://schemas.openxmlformats.org/officeDocument/2006/relationships/hyperlink" Target="https://www.poi86.com/" TargetMode="External"/><Relationship Id="rId7" Type="http://schemas.openxmlformats.org/officeDocument/2006/relationships/hyperlink" Target="https://scihub.copernicus.eu/dhus/#/hom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earthexplorer.usgs.gov/" TargetMode="External"/><Relationship Id="rId5" Type="http://schemas.openxmlformats.org/officeDocument/2006/relationships/hyperlink" Target="https://search.earthdata.nasa.gov/search" TargetMode="External"/><Relationship Id="rId4" Type="http://schemas.openxmlformats.org/officeDocument/2006/relationships/hyperlink" Target="https://github.com/GaryBikini/ChinaAdminDivisonSHP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yBikini/ChinaAdminDivisonSHP;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rowser.dataspace.copernicus.eu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luo2018/Open-source-GIS-Cours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28837" y="1694475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4800" b="1" dirty="0">
                <a:solidFill>
                  <a:schemeClr val="accent3"/>
                </a:solidFill>
                <a:latin typeface="+mj-ea"/>
                <a:ea typeface="+mj-ea"/>
              </a:rPr>
              <a:t>开源地理信息系统</a:t>
            </a:r>
            <a:endParaRPr lang="zh-CN" altLang="zh-CN" sz="48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0000"/>
            </a:pPr>
            <a:r>
              <a:rPr lang="zh-CN" altLang="en-US" b="1" dirty="0">
                <a:solidFill>
                  <a:srgbClr val="002060"/>
                </a:solidFill>
                <a:latin typeface="+mn-ea"/>
                <a:ea typeface="+mn-ea"/>
                <a:cs typeface="微软雅黑" charset="0"/>
              </a:rPr>
              <a:t>罗 新</a:t>
            </a:r>
            <a:endParaRPr lang="en-US" altLang="zh-CN" b="1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</a:pPr>
            <a:r>
              <a:rPr lang="zh-CN" altLang="en-US" b="1" dirty="0">
                <a:solidFill>
                  <a:srgbClr val="002060"/>
                </a:solidFill>
                <a:latin typeface="+mn-ea"/>
                <a:ea typeface="+mn-ea"/>
                <a:cs typeface="微软雅黑" charset="0"/>
              </a:rPr>
              <a:t>云南大学 地球科学学院</a:t>
            </a:r>
            <a:endParaRPr lang="en-US" altLang="zh-CN" b="1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ct val="80000"/>
            </a:pPr>
            <a:endParaRPr lang="zh-CN" altLang="en-US" sz="2800" b="1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en-US" altLang="zh-CN" sz="2000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en-US" altLang="zh-CN" sz="2000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en-US" altLang="zh-CN" sz="1800" dirty="0">
              <a:solidFill>
                <a:srgbClr val="002060"/>
              </a:solidFill>
              <a:latin typeface="+mn-ea"/>
              <a:ea typeface="+mn-ea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+mn-ea"/>
                <a:ea typeface="+mn-ea"/>
              </a:rPr>
              <a:t>邮箱</a:t>
            </a:r>
            <a:r>
              <a:rPr lang="en-CN" sz="1800" dirty="0">
                <a:solidFill>
                  <a:schemeClr val="bg2"/>
                </a:solidFill>
                <a:latin typeface="+mn-ea"/>
                <a:ea typeface="+mn-ea"/>
              </a:rPr>
              <a:t>: xinluo_xin@ynu.edu.cn</a:t>
            </a:r>
          </a:p>
          <a:p>
            <a:r>
              <a:rPr lang="en-CN" sz="1800" dirty="0">
                <a:solidFill>
                  <a:schemeClr val="bg2"/>
                </a:solidFill>
                <a:latin typeface="+mn-ea"/>
                <a:ea typeface="+mn-ea"/>
              </a:rPr>
              <a:t>地址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：地球科学学院</a:t>
            </a:r>
            <a:r>
              <a:rPr lang="en-US" altLang="zh-CN" sz="1800" dirty="0">
                <a:solidFill>
                  <a:schemeClr val="bg2"/>
                </a:solidFill>
                <a:latin typeface="+mn-ea"/>
                <a:ea typeface="+mn-ea"/>
              </a:rPr>
              <a:t>1327</a:t>
            </a:r>
            <a:r>
              <a:rPr lang="zh-CN" altLang="en-US" sz="1800" dirty="0">
                <a:solidFill>
                  <a:schemeClr val="bg2"/>
                </a:solidFill>
                <a:latin typeface="+mn-ea"/>
                <a:ea typeface="+mn-ea"/>
              </a:rPr>
              <a:t>办公室</a:t>
            </a:r>
            <a:endParaRPr lang="en-CN" sz="1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28" y="243145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2003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45997" y="897891"/>
            <a:ext cx="7921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教学方式</a:t>
            </a:r>
            <a:endParaRPr lang="en-US" altLang="zh-CN" sz="22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线下实验课，课堂学习需</a:t>
            </a:r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携带电脑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，并保持</a:t>
            </a:r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网络通畅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0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59FCAC-1DA4-74BE-FCAF-D57ABF2F5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079557"/>
              </p:ext>
            </p:extLst>
          </p:nvPr>
        </p:nvGraphicFramePr>
        <p:xfrm>
          <a:off x="598544" y="2225048"/>
          <a:ext cx="8345461" cy="4315763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382110">
                  <a:extLst>
                    <a:ext uri="{9D8B030D-6E8A-4147-A177-3AD203B41FA5}">
                      <a16:colId xmlns:a16="http://schemas.microsoft.com/office/drawing/2014/main" val="4047353125"/>
                    </a:ext>
                  </a:extLst>
                </a:gridCol>
                <a:gridCol w="691055">
                  <a:extLst>
                    <a:ext uri="{9D8B030D-6E8A-4147-A177-3AD203B41FA5}">
                      <a16:colId xmlns:a16="http://schemas.microsoft.com/office/drawing/2014/main" val="2269971301"/>
                    </a:ext>
                  </a:extLst>
                </a:gridCol>
                <a:gridCol w="6272296">
                  <a:extLst>
                    <a:ext uri="{9D8B030D-6E8A-4147-A177-3AD203B41FA5}">
                      <a16:colId xmlns:a16="http://schemas.microsoft.com/office/drawing/2014/main" val="307882658"/>
                    </a:ext>
                  </a:extLst>
                </a:gridCol>
              </a:tblGrid>
              <a:tr h="5588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>
                          <a:solidFill>
                            <a:schemeClr val="bg2"/>
                          </a:solidFill>
                          <a:effectLst/>
                        </a:rPr>
                        <a:t>组成</a:t>
                      </a:r>
                      <a:endParaRPr lang="en-CN" sz="1800" kern="1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solidFill>
                            <a:schemeClr val="bg2"/>
                          </a:solidFill>
                          <a:effectLst/>
                        </a:rPr>
                        <a:t>占比</a:t>
                      </a:r>
                      <a:endParaRPr lang="en-CN" sz="18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solidFill>
                            <a:schemeClr val="bg2"/>
                          </a:solidFill>
                          <a:effectLst/>
                        </a:rPr>
                        <a:t>说明</a:t>
                      </a:r>
                      <a:endParaRPr lang="en-CN" sz="18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803423"/>
                  </a:ext>
                </a:extLst>
              </a:tr>
              <a:tr h="713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课堂表现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（个人）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kern="100">
                          <a:solidFill>
                            <a:schemeClr val="bg2"/>
                          </a:solidFill>
                          <a:effectLst/>
                        </a:rPr>
                        <a:t>30%</a:t>
                      </a:r>
                      <a:endParaRPr lang="en-CN" sz="1700" kern="1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根据课程学习情况进行综合评分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591504"/>
                  </a:ext>
                </a:extLst>
              </a:tr>
              <a:tr h="1745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个人作业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（至少</a:t>
                      </a:r>
                      <a:r>
                        <a:rPr lang="en-US" sz="1600" kern="100" dirty="0">
                          <a:solidFill>
                            <a:schemeClr val="bg2"/>
                          </a:solidFill>
                          <a:effectLst/>
                        </a:rPr>
                        <a:t>3</a:t>
                      </a: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次）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45%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五次作业中选做三次完成，每次作业总分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15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分，以技术报告形式提交作业。其中技术报告格式分为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5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分，技术报告内容分为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10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分。若提交作业超过三次，分数最高的三次作业计入最终成绩。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3464346"/>
                  </a:ext>
                </a:extLst>
              </a:tr>
              <a:tr h="12982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小组</a:t>
                      </a:r>
                      <a:r>
                        <a:rPr lang="zh-CN" altLang="en-US" sz="1600" kern="100" dirty="0">
                          <a:solidFill>
                            <a:schemeClr val="bg2"/>
                          </a:solidFill>
                          <a:effectLst/>
                        </a:rPr>
                        <a:t>课程</a:t>
                      </a: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实践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（</a:t>
                      </a:r>
                      <a:r>
                        <a:rPr lang="en-US" sz="1600" kern="100" dirty="0">
                          <a:solidFill>
                            <a:schemeClr val="bg2"/>
                          </a:solidFill>
                          <a:effectLst/>
                        </a:rPr>
                        <a:t>2</a:t>
                      </a:r>
                      <a:r>
                        <a:rPr lang="zh-CN" sz="1600" kern="100" dirty="0">
                          <a:solidFill>
                            <a:schemeClr val="bg2"/>
                          </a:solidFill>
                          <a:effectLst/>
                        </a:rPr>
                        <a:t>次）</a:t>
                      </a:r>
                      <a:endParaRPr lang="en-CN" sz="16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kern="100">
                          <a:solidFill>
                            <a:schemeClr val="bg2"/>
                          </a:solidFill>
                          <a:effectLst/>
                        </a:rPr>
                        <a:t>25%</a:t>
                      </a:r>
                      <a:endParaRPr lang="en-CN" sz="1700" kern="1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1. 课程实践选题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（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5%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）；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2. 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期末课程实践开发大作业</a:t>
                      </a:r>
                      <a:r>
                        <a:rPr lang="zh-CN" alt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（</a:t>
                      </a:r>
                      <a:r>
                        <a:rPr lang="en-US" alt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20%</a:t>
                      </a:r>
                      <a:r>
                        <a:rPr lang="zh-CN" alt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）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，需提交课程论文和技术报告，分别占分值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10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分。根据小组成员表现个人可加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/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减</a:t>
                      </a:r>
                      <a:r>
                        <a:rPr lang="en-US" sz="1700" kern="100" dirty="0">
                          <a:solidFill>
                            <a:schemeClr val="bg2"/>
                          </a:solidFill>
                          <a:effectLst/>
                        </a:rPr>
                        <a:t>1-3</a:t>
                      </a:r>
                      <a:r>
                        <a:rPr lang="zh-CN" sz="1700" kern="100" dirty="0">
                          <a:solidFill>
                            <a:schemeClr val="bg2"/>
                          </a:solidFill>
                          <a:effectLst/>
                        </a:rPr>
                        <a:t>分。</a:t>
                      </a:r>
                      <a:endParaRPr lang="en-CN" sz="17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1735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16AD32C-1112-25A1-B638-1BEB3D5594C8}"/>
              </a:ext>
            </a:extLst>
          </p:cNvPr>
          <p:cNvSpPr txBox="1"/>
          <p:nvPr/>
        </p:nvSpPr>
        <p:spPr>
          <a:xfrm>
            <a:off x="545997" y="1690469"/>
            <a:ext cx="3348358" cy="54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考核方式及成绩</a:t>
            </a:r>
            <a:endParaRPr lang="en-US" altLang="zh-CN" sz="2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28080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第一章：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开源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GIS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软件发展史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104275" y="261082"/>
            <a:ext cx="394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开源地理信息系统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2543116"/>
            <a:ext cx="5221533" cy="592217"/>
            <a:chOff x="2121802" y="2099233"/>
            <a:chExt cx="5221533" cy="592217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099233"/>
              <a:ext cx="4645533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开源软件概念及发展史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946498"/>
            <a:ext cx="5718900" cy="584775"/>
            <a:chOff x="2121802" y="3502615"/>
            <a:chExt cx="5718900" cy="584775"/>
          </a:xfrm>
        </p:grpSpPr>
        <p:sp>
          <p:nvSpPr>
            <p:cNvPr id="13" name="椭圆 12"/>
            <p:cNvSpPr/>
            <p:nvPr/>
          </p:nvSpPr>
          <p:spPr>
            <a:xfrm>
              <a:off x="2121802" y="3511390"/>
              <a:ext cx="576000" cy="576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02615"/>
              <a:ext cx="5062803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软件发展史及现状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一、开源软件概念及发展史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65432"/>
            <a:ext cx="7964557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开源软件（</a:t>
            </a:r>
            <a:r>
              <a:rPr lang="en-US" altLang="zh-CN" b="1" dirty="0">
                <a:solidFill>
                  <a:srgbClr val="333333"/>
                </a:solidFill>
                <a:latin typeface="+mn-ea"/>
                <a:ea typeface="+mn-ea"/>
              </a:rPr>
              <a:t>Open-source</a:t>
            </a:r>
            <a:r>
              <a:rPr lang="en-US" b="1" dirty="0">
                <a:solidFill>
                  <a:srgbClr val="333333"/>
                </a:solidFill>
                <a:latin typeface="+mn-ea"/>
                <a:ea typeface="+mn-ea"/>
              </a:rPr>
              <a:t> software</a:t>
            </a: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，简写</a:t>
            </a:r>
            <a:r>
              <a:rPr lang="en-US" altLang="zh-CN" b="1" dirty="0">
                <a:solidFill>
                  <a:srgbClr val="333333"/>
                </a:solidFill>
                <a:latin typeface="+mn-ea"/>
                <a:ea typeface="+mn-ea"/>
              </a:rPr>
              <a:t>OSS</a:t>
            </a:r>
            <a:r>
              <a:rPr lang="en-US" b="1" dirty="0">
                <a:solidFill>
                  <a:srgbClr val="333333"/>
                </a:solidFill>
                <a:latin typeface="+mn-ea"/>
                <a:ea typeface="+mn-ea"/>
              </a:rPr>
              <a:t>），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又称开放源代码软件，是源代码可以任意获取的计算机软件，这种软件的开发者在软件协议的规定下</a:t>
            </a:r>
            <a:r>
              <a:rPr lang="zh-CN" altLang="en-US" b="1" u="sng" dirty="0">
                <a:solidFill>
                  <a:srgbClr val="333333"/>
                </a:solidFill>
                <a:latin typeface="+mn-ea"/>
                <a:ea typeface="+mn-ea"/>
              </a:rPr>
              <a:t>保留一部分权利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并允许用户学习、修改以及以任何目的向任何人分发该软件。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DA4C39-2260-5D70-DB94-7143F2D03CE5}"/>
              </a:ext>
            </a:extLst>
          </p:cNvPr>
          <p:cNvGrpSpPr/>
          <p:nvPr/>
        </p:nvGrpSpPr>
        <p:grpSpPr>
          <a:xfrm>
            <a:off x="3512404" y="3759598"/>
            <a:ext cx="2238897" cy="2828011"/>
            <a:chOff x="3512404" y="3841790"/>
            <a:chExt cx="2238897" cy="282801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270A6EE-B03E-77C5-630F-E81125139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2404" y="3841790"/>
              <a:ext cx="1988559" cy="2811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B3051E-1455-F2D6-027A-C359D1264B18}"/>
                </a:ext>
              </a:extLst>
            </p:cNvPr>
            <p:cNvSpPr txBox="1"/>
            <p:nvPr/>
          </p:nvSpPr>
          <p:spPr>
            <a:xfrm>
              <a:off x="3562881" y="6300469"/>
              <a:ext cx="2188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800" dirty="0">
                  <a:solidFill>
                    <a:schemeClr val="bg2"/>
                  </a:solidFill>
                  <a:latin typeface="+mn-ea"/>
                  <a:ea typeface="+mn-ea"/>
                </a:rPr>
                <a:t>开源促进会</a:t>
              </a:r>
              <a:r>
                <a:rPr lang="zh-CN" altLang="en-US" sz="1800" dirty="0">
                  <a:solidFill>
                    <a:schemeClr val="bg2"/>
                  </a:solidFill>
                  <a:latin typeface="+mn-ea"/>
                  <a:ea typeface="+mn-ea"/>
                </a:rPr>
                <a:t>（</a:t>
              </a:r>
              <a:r>
                <a:rPr lang="en-US" altLang="zh-CN" sz="1800" dirty="0">
                  <a:solidFill>
                    <a:schemeClr val="bg2"/>
                  </a:solidFill>
                  <a:latin typeface="+mn-ea"/>
                  <a:ea typeface="+mn-ea"/>
                </a:rPr>
                <a:t>OSI</a:t>
              </a:r>
              <a:r>
                <a:rPr lang="zh-CN" altLang="en-US" sz="1800" dirty="0">
                  <a:solidFill>
                    <a:schemeClr val="bg2"/>
                  </a:solidFill>
                  <a:latin typeface="+mn-ea"/>
                  <a:ea typeface="+mn-ea"/>
                </a:rPr>
                <a:t>）</a:t>
              </a:r>
              <a:endParaRPr lang="en-CN" sz="1800" dirty="0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、开源软件发展史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39904" y="1605457"/>
            <a:ext cx="8301929" cy="2021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开源的历史就是互联网的历史，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在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20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世纪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70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年代早期互联网诞生之时，协作、同行评审、通信和开放性的价值就已写入了互联网的底蕴之中。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310AF3-A081-4032-01C0-C288D4F7AC53}"/>
              </a:ext>
            </a:extLst>
          </p:cNvPr>
          <p:cNvSpPr txBox="1"/>
          <p:nvPr/>
        </p:nvSpPr>
        <p:spPr>
          <a:xfrm>
            <a:off x="539903" y="3723192"/>
            <a:ext cx="5504215" cy="2461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1983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，理查德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·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斯托曼（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Richard 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Stallman）发起</a:t>
            </a:r>
            <a:r>
              <a:rPr lang="zh-CN" altLang="en-US" sz="2000" u="sng" dirty="0">
                <a:solidFill>
                  <a:srgbClr val="121212"/>
                </a:solidFill>
                <a:latin typeface="+mn-ea"/>
                <a:ea typeface="+mn-ea"/>
              </a:rPr>
              <a:t>自由软件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集体协作的计划（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GNU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计划），目的是开发出一套完全自由（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Free Software）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的操作系统。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F12A3F8-2705-D94B-EFF0-14A39050C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16"/>
          <a:stretch/>
        </p:blipFill>
        <p:spPr bwMode="auto">
          <a:xfrm>
            <a:off x="6225533" y="3829692"/>
            <a:ext cx="2209550" cy="250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5992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、开源软件发展史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310AF3-A081-4032-01C0-C288D4F7AC53}"/>
              </a:ext>
            </a:extLst>
          </p:cNvPr>
          <p:cNvSpPr txBox="1"/>
          <p:nvPr/>
        </p:nvSpPr>
        <p:spPr>
          <a:xfrm>
            <a:off x="504701" y="2831887"/>
            <a:ext cx="6012634" cy="384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1998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Eric Raymond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和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Bruce 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Perens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成立了开源促进会（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Open Source Initiative, OSI），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提出了“开源定义”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这是对开源软件的正式定义。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OSI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的目标是推广开源软件，并为开源项目提供认证。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2005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，林纳斯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·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托瓦兹（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Linus Torvalds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开发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了</a:t>
            </a: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git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分布式版本控制软件。</a:t>
            </a:r>
            <a:endParaRPr lang="en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B675D-2F16-9BF9-8FFC-8EE653C0152A}"/>
              </a:ext>
            </a:extLst>
          </p:cNvPr>
          <p:cNvSpPr txBox="1"/>
          <p:nvPr/>
        </p:nvSpPr>
        <p:spPr>
          <a:xfrm>
            <a:off x="504701" y="1555297"/>
            <a:ext cx="8508670" cy="1230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1991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，林纳斯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·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托瓦兹（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Linus Torvalds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）创建了名为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“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Linux”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的操作系统内核，该系统采用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开源协议。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23C7B5-D277-7FE2-C74C-83CE69616FB8}"/>
              </a:ext>
            </a:extLst>
          </p:cNvPr>
          <p:cNvGrpSpPr/>
          <p:nvPr/>
        </p:nvGrpSpPr>
        <p:grpSpPr>
          <a:xfrm>
            <a:off x="6568705" y="3073503"/>
            <a:ext cx="2383020" cy="2988949"/>
            <a:chOff x="6568705" y="3073503"/>
            <a:chExt cx="2383020" cy="2988949"/>
          </a:xfrm>
        </p:grpSpPr>
        <p:pic>
          <p:nvPicPr>
            <p:cNvPr id="2054" name="Picture 6" descr="View torvalds's full-sized avatar">
              <a:extLst>
                <a:ext uri="{FF2B5EF4-FFF2-40B4-BE49-F238E27FC236}">
                  <a16:creationId xmlns:a16="http://schemas.microsoft.com/office/drawing/2014/main" id="{FEC521F7-391C-8D20-C6CF-1D6C4F0AA3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2" t="4293" r="4504"/>
            <a:stretch/>
          </p:blipFill>
          <p:spPr bwMode="auto">
            <a:xfrm>
              <a:off x="6568705" y="3073503"/>
              <a:ext cx="2383020" cy="2619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E9F116-3D3D-760D-18AF-1778A201417A}"/>
                </a:ext>
              </a:extLst>
            </p:cNvPr>
            <p:cNvSpPr txBox="1"/>
            <p:nvPr/>
          </p:nvSpPr>
          <p:spPr>
            <a:xfrm>
              <a:off x="6568705" y="5693120"/>
              <a:ext cx="23830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121212"/>
                  </a:solidFill>
                  <a:latin typeface="+mn-ea"/>
                  <a:ea typeface="+mn-ea"/>
                </a:rPr>
                <a:t>Linus Torvalds</a:t>
              </a:r>
              <a:endParaRPr lang="en-CN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4901198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、开源协议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7" y="1417383"/>
            <a:ext cx="7766154" cy="337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开源软件在追求“自由”的同时，不能牺牲程序员的利益，否则将会影响程序员的创造激情，因此世界上现在有 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80 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多种被开源促进组织（</a:t>
            </a:r>
            <a:r>
              <a:rPr lang="en-US" sz="2200" dirty="0">
                <a:solidFill>
                  <a:srgbClr val="333333"/>
                </a:solidFill>
                <a:latin typeface="+mn-ea"/>
                <a:ea typeface="+mn-ea"/>
              </a:rPr>
              <a:t>Open Source Initiative）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认可的开源许可协议来保证开发者的权益。</a:t>
            </a: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开源协议同时规定了开源软件使用的权利和责任，即规定了你可以做什么，不可以做什么。</a:t>
            </a:r>
            <a:endParaRPr lang="en-US" altLang="zh-CN" sz="2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B8EB8A-4A02-B511-CFA6-421EBF0A7442}"/>
              </a:ext>
            </a:extLst>
          </p:cNvPr>
          <p:cNvSpPr/>
          <p:nvPr/>
        </p:nvSpPr>
        <p:spPr>
          <a:xfrm>
            <a:off x="1850571" y="5109687"/>
            <a:ext cx="2063932" cy="102114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开源软件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8C110FF-47DC-3C7D-5F5B-AF163F5D58D5}"/>
              </a:ext>
            </a:extLst>
          </p:cNvPr>
          <p:cNvSpPr/>
          <p:nvPr/>
        </p:nvSpPr>
        <p:spPr>
          <a:xfrm>
            <a:off x="5381897" y="5109687"/>
            <a:ext cx="2063932" cy="102114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lIns="0" rtlCol="0" anchor="ctr">
            <a:noAutofit/>
          </a:bodyPr>
          <a:lstStyle/>
          <a:p>
            <a:r>
              <a: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任意使用</a:t>
            </a:r>
          </a:p>
        </p:txBody>
      </p:sp>
      <p:sp>
        <p:nvSpPr>
          <p:cNvPr id="104" name="Not Equal 103">
            <a:extLst>
              <a:ext uri="{FF2B5EF4-FFF2-40B4-BE49-F238E27FC236}">
                <a16:creationId xmlns:a16="http://schemas.microsoft.com/office/drawing/2014/main" id="{60C2E871-AECE-70E5-600D-CCC92495D06A}"/>
              </a:ext>
            </a:extLst>
          </p:cNvPr>
          <p:cNvSpPr/>
          <p:nvPr/>
        </p:nvSpPr>
        <p:spPr>
          <a:xfrm>
            <a:off x="4103914" y="5283858"/>
            <a:ext cx="1088572" cy="672803"/>
          </a:xfrm>
          <a:prstGeom prst="mathNotEqual">
            <a:avLst/>
          </a:prstGeom>
          <a:solidFill>
            <a:schemeClr val="bg2">
              <a:lumMod val="85000"/>
              <a:lumOff val="15000"/>
            </a:schemeClr>
          </a:solidFill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61994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、开源协议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65432"/>
            <a:ext cx="7964557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开源</a:t>
            </a:r>
            <a:r>
              <a:rPr lang="zh-CN" altLang="en-CN" sz="2000" dirty="0">
                <a:solidFill>
                  <a:srgbClr val="333333"/>
                </a:solidFill>
                <a:latin typeface="+mn-ea"/>
                <a:ea typeface="+mn-ea"/>
              </a:rPr>
              <a:t>协议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通常对软件的使用、复制、修改和再发布等进行了约束。常见的开源协议有：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Apache, MIT, BSD, GPL, LGPL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等。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99F4DF-D4EB-7315-8BEC-4FF79C1B1406}"/>
              </a:ext>
            </a:extLst>
          </p:cNvPr>
          <p:cNvGrpSpPr/>
          <p:nvPr/>
        </p:nvGrpSpPr>
        <p:grpSpPr>
          <a:xfrm>
            <a:off x="225425" y="2592836"/>
            <a:ext cx="8652280" cy="4023586"/>
            <a:chOff x="174055" y="2695576"/>
            <a:chExt cx="8652280" cy="402358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4C6D5FE-A66A-D657-7F4D-E81280D470AA}"/>
                </a:ext>
              </a:extLst>
            </p:cNvPr>
            <p:cNvSpPr/>
            <p:nvPr/>
          </p:nvSpPr>
          <p:spPr>
            <a:xfrm>
              <a:off x="3706774" y="2695576"/>
              <a:ext cx="2040083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他人修改源码后是否可以闭源</a:t>
              </a:r>
              <a:r>
                <a:rPr lang="zh-CN" altLang="en-US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en-CN" sz="15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1AA08CB-E291-420F-B96C-7BC953EE2B94}"/>
                </a:ext>
              </a:extLst>
            </p:cNvPr>
            <p:cNvSpPr/>
            <p:nvPr/>
          </p:nvSpPr>
          <p:spPr>
            <a:xfrm>
              <a:off x="1697408" y="3597089"/>
              <a:ext cx="2040083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他人修改源码后是否采用同样许可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7C3CB29-4C61-B869-6E08-47F9AA55803F}"/>
                </a:ext>
              </a:extLst>
            </p:cNvPr>
            <p:cNvSpPr/>
            <p:nvPr/>
          </p:nvSpPr>
          <p:spPr>
            <a:xfrm>
              <a:off x="595774" y="4959803"/>
              <a:ext cx="1858143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他人修改源码后是否需提供说明文档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8CD0DFD-455C-04F7-826D-2F86EF1F403D}"/>
                </a:ext>
              </a:extLst>
            </p:cNvPr>
            <p:cNvSpPr/>
            <p:nvPr/>
          </p:nvSpPr>
          <p:spPr>
            <a:xfrm>
              <a:off x="5808672" y="3560904"/>
              <a:ext cx="2144249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对每一个修改后文件是否需放置版权说明</a:t>
              </a:r>
              <a:r>
                <a:rPr lang="zh-CN" altLang="en-US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en-CN" sz="15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DDACB2-4031-3D05-15DC-ADD8618BF069}"/>
                </a:ext>
              </a:extLst>
            </p:cNvPr>
            <p:cNvSpPr/>
            <p:nvPr/>
          </p:nvSpPr>
          <p:spPr>
            <a:xfrm>
              <a:off x="4347729" y="4770841"/>
              <a:ext cx="2403500" cy="6613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衍生软件的广告</a:t>
              </a:r>
              <a:r>
                <a:rPr lang="zh-CN" altLang="en-US" sz="15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，是否可以用你的名字进行推广？</a:t>
              </a:r>
              <a:endParaRPr lang="en-CN" sz="15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ECC58A8B-A0B8-EF6B-04FC-1E09B8DFFE02}"/>
                </a:ext>
              </a:extLst>
            </p:cNvPr>
            <p:cNvSpPr/>
            <p:nvPr/>
          </p:nvSpPr>
          <p:spPr>
            <a:xfrm>
              <a:off x="298439" y="6248897"/>
              <a:ext cx="983431" cy="470263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LGPL</a:t>
              </a: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C98D71BB-BB0B-5CCC-B33E-8307585C1D9C}"/>
                </a:ext>
              </a:extLst>
            </p:cNvPr>
            <p:cNvSpPr/>
            <p:nvPr/>
          </p:nvSpPr>
          <p:spPr>
            <a:xfrm>
              <a:off x="1595367" y="6248899"/>
              <a:ext cx="1195307" cy="470263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Mozilla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470C89F-B5DA-20A2-D1C8-A4B56D650173}"/>
                </a:ext>
              </a:extLst>
            </p:cNvPr>
            <p:cNvSpPr/>
            <p:nvPr/>
          </p:nvSpPr>
          <p:spPr>
            <a:xfrm>
              <a:off x="3029114" y="6248894"/>
              <a:ext cx="1195307" cy="47026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GPL</a:t>
              </a: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6ACDC358-CD80-4DD6-6828-E07179BFA854}"/>
                </a:ext>
              </a:extLst>
            </p:cNvPr>
            <p:cNvSpPr/>
            <p:nvPr/>
          </p:nvSpPr>
          <p:spPr>
            <a:xfrm>
              <a:off x="4572270" y="6248896"/>
              <a:ext cx="1195307" cy="470263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BSD</a:t>
              </a: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2DFB14E-92E9-2C58-3201-0E62578C9885}"/>
                </a:ext>
              </a:extLst>
            </p:cNvPr>
            <p:cNvSpPr/>
            <p:nvPr/>
          </p:nvSpPr>
          <p:spPr>
            <a:xfrm>
              <a:off x="6020796" y="6248898"/>
              <a:ext cx="1195307" cy="47026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MIT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23A06F8E-0308-A634-4FE7-1DA751D8B015}"/>
                </a:ext>
              </a:extLst>
            </p:cNvPr>
            <p:cNvSpPr/>
            <p:nvPr/>
          </p:nvSpPr>
          <p:spPr>
            <a:xfrm>
              <a:off x="7631028" y="6248895"/>
              <a:ext cx="1195307" cy="470263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269FA0"/>
              </a:solidFill>
            </a:ln>
          </p:spPr>
          <p:txBody>
            <a:bodyPr wrap="square" lIns="0" rtlCol="0" anchor="ctr">
              <a:no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r>
                <a: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Apache</a:t>
              </a:r>
            </a:p>
          </p:txBody>
        </p:sp>
        <p:cxnSp>
          <p:nvCxnSpPr>
            <p:cNvPr id="87" name="Elbow Connector 86">
              <a:extLst>
                <a:ext uri="{FF2B5EF4-FFF2-40B4-BE49-F238E27FC236}">
                  <a16:creationId xmlns:a16="http://schemas.microsoft.com/office/drawing/2014/main" id="{5FFF86D5-8FD9-69C0-3571-48D525420E5B}"/>
                </a:ext>
              </a:extLst>
            </p:cNvPr>
            <p:cNvCxnSpPr>
              <a:cxnSpLocks/>
              <a:stCxn id="76" idx="1"/>
              <a:endCxn id="77" idx="0"/>
            </p:cNvCxnSpPr>
            <p:nvPr/>
          </p:nvCxnSpPr>
          <p:spPr bwMode="auto">
            <a:xfrm rot="10800000" flipV="1">
              <a:off x="2717450" y="3026261"/>
              <a:ext cx="989324" cy="570828"/>
            </a:xfrm>
            <a:prstGeom prst="bentConnector2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Elbow Connector 87">
              <a:extLst>
                <a:ext uri="{FF2B5EF4-FFF2-40B4-BE49-F238E27FC236}">
                  <a16:creationId xmlns:a16="http://schemas.microsoft.com/office/drawing/2014/main" id="{CA219B1E-AC20-8390-2C30-3454C11BA254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 bwMode="auto">
            <a:xfrm>
              <a:off x="5746857" y="3026261"/>
              <a:ext cx="1133940" cy="534643"/>
            </a:xfrm>
            <a:prstGeom prst="bentConnector2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A7A5BBC4-33B6-9227-158D-61A1CD6F5C2F}"/>
                </a:ext>
              </a:extLst>
            </p:cNvPr>
            <p:cNvCxnSpPr>
              <a:cxnSpLocks/>
              <a:stCxn id="77" idx="2"/>
              <a:endCxn id="83" idx="0"/>
            </p:cNvCxnSpPr>
            <p:nvPr/>
          </p:nvCxnSpPr>
          <p:spPr bwMode="auto">
            <a:xfrm rot="16200000" flipH="1">
              <a:off x="2176891" y="4799017"/>
              <a:ext cx="1990436" cy="909318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43D0CF01-5328-D78C-976F-656F89A2A292}"/>
                </a:ext>
              </a:extLst>
            </p:cNvPr>
            <p:cNvCxnSpPr>
              <a:cxnSpLocks/>
              <a:stCxn id="79" idx="3"/>
              <a:endCxn id="86" idx="0"/>
            </p:cNvCxnSpPr>
            <p:nvPr/>
          </p:nvCxnSpPr>
          <p:spPr bwMode="auto">
            <a:xfrm>
              <a:off x="7952921" y="3891589"/>
              <a:ext cx="275761" cy="2357306"/>
            </a:xfrm>
            <a:prstGeom prst="bentConnector2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Elbow Connector 90">
              <a:extLst>
                <a:ext uri="{FF2B5EF4-FFF2-40B4-BE49-F238E27FC236}">
                  <a16:creationId xmlns:a16="http://schemas.microsoft.com/office/drawing/2014/main" id="{822D563D-23F7-96BA-920B-DF11B0B5697D}"/>
                </a:ext>
              </a:extLst>
            </p:cNvPr>
            <p:cNvCxnSpPr>
              <a:cxnSpLocks/>
              <a:stCxn id="80" idx="3"/>
              <a:endCxn id="85" idx="3"/>
            </p:cNvCxnSpPr>
            <p:nvPr/>
          </p:nvCxnSpPr>
          <p:spPr bwMode="auto">
            <a:xfrm>
              <a:off x="6751229" y="5101526"/>
              <a:ext cx="464874" cy="1382504"/>
            </a:xfrm>
            <a:prstGeom prst="bentConnector3">
              <a:avLst>
                <a:gd name="adj1" fmla="val 149175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Elbow Connector 91">
              <a:extLst>
                <a:ext uri="{FF2B5EF4-FFF2-40B4-BE49-F238E27FC236}">
                  <a16:creationId xmlns:a16="http://schemas.microsoft.com/office/drawing/2014/main" id="{DACB5B8C-76A2-2196-487F-3A5646149F8A}"/>
                </a:ext>
              </a:extLst>
            </p:cNvPr>
            <p:cNvCxnSpPr>
              <a:cxnSpLocks/>
              <a:stCxn id="78" idx="2"/>
              <a:endCxn id="82" idx="0"/>
            </p:cNvCxnSpPr>
            <p:nvPr/>
          </p:nvCxnSpPr>
          <p:spPr bwMode="auto">
            <a:xfrm rot="16200000" flipH="1">
              <a:off x="1545070" y="5600947"/>
              <a:ext cx="627727" cy="668175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8111A502-DE45-155D-82A1-E6DD0FF45911}"/>
                </a:ext>
              </a:extLst>
            </p:cNvPr>
            <p:cNvCxnSpPr>
              <a:cxnSpLocks/>
              <a:stCxn id="78" idx="2"/>
              <a:endCxn id="81" idx="0"/>
            </p:cNvCxnSpPr>
            <p:nvPr/>
          </p:nvCxnSpPr>
          <p:spPr bwMode="auto">
            <a:xfrm rot="5400000">
              <a:off x="843639" y="5567689"/>
              <a:ext cx="627725" cy="734691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60C69B5-A4B8-40DC-1931-2D189822B8DE}"/>
                </a:ext>
              </a:extLst>
            </p:cNvPr>
            <p:cNvCxnSpPr>
              <a:cxnSpLocks/>
              <a:stCxn id="79" idx="1"/>
              <a:endCxn id="80" idx="0"/>
            </p:cNvCxnSpPr>
            <p:nvPr/>
          </p:nvCxnSpPr>
          <p:spPr bwMode="auto">
            <a:xfrm rot="10800000" flipV="1">
              <a:off x="5549480" y="3891589"/>
              <a:ext cx="259193" cy="879252"/>
            </a:xfrm>
            <a:prstGeom prst="bentConnector2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ABCB3AB6-F484-A0A1-181C-BF3F0D6853CA}"/>
                </a:ext>
              </a:extLst>
            </p:cNvPr>
            <p:cNvCxnSpPr>
              <a:cxnSpLocks/>
              <a:stCxn id="80" idx="1"/>
              <a:endCxn id="84" idx="0"/>
            </p:cNvCxnSpPr>
            <p:nvPr/>
          </p:nvCxnSpPr>
          <p:spPr bwMode="auto">
            <a:xfrm rot="10800000" flipH="1" flipV="1">
              <a:off x="4347728" y="5101526"/>
              <a:ext cx="822195" cy="1147370"/>
            </a:xfrm>
            <a:prstGeom prst="bentConnector4">
              <a:avLst>
                <a:gd name="adj1" fmla="val -27804"/>
                <a:gd name="adj2" fmla="val 64411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Elbow Connector 95">
              <a:extLst>
                <a:ext uri="{FF2B5EF4-FFF2-40B4-BE49-F238E27FC236}">
                  <a16:creationId xmlns:a16="http://schemas.microsoft.com/office/drawing/2014/main" id="{B2ED0FA7-9401-4DFB-3F2D-07BA83F3B359}"/>
                </a:ext>
              </a:extLst>
            </p:cNvPr>
            <p:cNvCxnSpPr>
              <a:cxnSpLocks/>
              <a:stCxn id="77" idx="2"/>
              <a:endCxn id="78" idx="0"/>
            </p:cNvCxnSpPr>
            <p:nvPr/>
          </p:nvCxnSpPr>
          <p:spPr bwMode="auto">
            <a:xfrm rot="5400000">
              <a:off x="1770476" y="4012828"/>
              <a:ext cx="701345" cy="1192604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D00AB9-F193-9B1E-EAD5-6B9D5FAB10A9}"/>
                </a:ext>
              </a:extLst>
            </p:cNvPr>
            <p:cNvSpPr txBox="1"/>
            <p:nvPr/>
          </p:nvSpPr>
          <p:spPr>
            <a:xfrm>
              <a:off x="5902829" y="3030320"/>
              <a:ext cx="7328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2DE822-3F58-7068-9A03-744A6C46D4DA}"/>
                </a:ext>
              </a:extLst>
            </p:cNvPr>
            <p:cNvSpPr txBox="1"/>
            <p:nvPr/>
          </p:nvSpPr>
          <p:spPr>
            <a:xfrm>
              <a:off x="2917958" y="3030319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E34FEF-B5EF-6930-535C-6FC0E1DB368A}"/>
                </a:ext>
              </a:extLst>
            </p:cNvPr>
            <p:cNvSpPr txBox="1"/>
            <p:nvPr/>
          </p:nvSpPr>
          <p:spPr>
            <a:xfrm>
              <a:off x="1817218" y="4550904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C6AC34-FCA4-2DE2-082B-9005301B2658}"/>
                </a:ext>
              </a:extLst>
            </p:cNvPr>
            <p:cNvSpPr txBox="1"/>
            <p:nvPr/>
          </p:nvSpPr>
          <p:spPr>
            <a:xfrm>
              <a:off x="174055" y="5664981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D86240-21DB-6476-127B-94A72E230D5E}"/>
                </a:ext>
              </a:extLst>
            </p:cNvPr>
            <p:cNvSpPr txBox="1"/>
            <p:nvPr/>
          </p:nvSpPr>
          <p:spPr>
            <a:xfrm>
              <a:off x="4246137" y="5772230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DB3D7D-A5A5-846A-5DCD-737D38AC14A0}"/>
                </a:ext>
              </a:extLst>
            </p:cNvPr>
            <p:cNvSpPr txBox="1"/>
            <p:nvPr/>
          </p:nvSpPr>
          <p:spPr>
            <a:xfrm>
              <a:off x="4878552" y="4034892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NO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DECF89-A3C9-3AC6-CD96-3ECAD4FD2D7F}"/>
                </a:ext>
              </a:extLst>
            </p:cNvPr>
            <p:cNvSpPr txBox="1"/>
            <p:nvPr/>
          </p:nvSpPr>
          <p:spPr>
            <a:xfrm>
              <a:off x="7508865" y="4639860"/>
              <a:ext cx="7328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DC8D83-642F-2F95-383D-B706AE7B11FC}"/>
                </a:ext>
              </a:extLst>
            </p:cNvPr>
            <p:cNvSpPr txBox="1"/>
            <p:nvPr/>
          </p:nvSpPr>
          <p:spPr>
            <a:xfrm>
              <a:off x="6693853" y="5469910"/>
              <a:ext cx="7328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9C73BD-C0D6-2607-7D0C-C107D1C53268}"/>
                </a:ext>
              </a:extLst>
            </p:cNvPr>
            <p:cNvSpPr txBox="1"/>
            <p:nvPr/>
          </p:nvSpPr>
          <p:spPr>
            <a:xfrm>
              <a:off x="2834851" y="4757760"/>
              <a:ext cx="7328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8E1FEB-7192-98F0-E103-7998A4989876}"/>
                </a:ext>
              </a:extLst>
            </p:cNvPr>
            <p:cNvSpPr txBox="1"/>
            <p:nvPr/>
          </p:nvSpPr>
          <p:spPr>
            <a:xfrm>
              <a:off x="2202607" y="5669427"/>
              <a:ext cx="7328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200" b="1" dirty="0">
                  <a:solidFill>
                    <a:schemeClr val="bg2"/>
                  </a:solidFill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80916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开源软件概念及发展史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669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+mn-ea"/>
                <a:ea typeface="+mn-ea"/>
              </a:rPr>
              <a:t>小节思考：哪些操作系统是开源，哪些是闭源？</a:t>
            </a:r>
            <a:endParaRPr lang="en-US" altLang="zh-CN" sz="2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65FD0E-E316-6066-4389-7065344DA6C1}"/>
              </a:ext>
            </a:extLst>
          </p:cNvPr>
          <p:cNvGrpSpPr/>
          <p:nvPr/>
        </p:nvGrpSpPr>
        <p:grpSpPr>
          <a:xfrm>
            <a:off x="716502" y="1741789"/>
            <a:ext cx="3788551" cy="2766356"/>
            <a:chOff x="619932" y="1554949"/>
            <a:chExt cx="3883676" cy="29718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EE51E5-8ACA-984C-6E8D-F8AA658223AD}"/>
                </a:ext>
              </a:extLst>
            </p:cNvPr>
            <p:cNvSpPr txBox="1"/>
            <p:nvPr/>
          </p:nvSpPr>
          <p:spPr>
            <a:xfrm>
              <a:off x="1642376" y="4126695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solidFill>
                    <a:schemeClr val="bg2"/>
                  </a:solidFill>
                  <a:latin typeface="+mn-ea"/>
                  <a:ea typeface="+mn-ea"/>
                </a:rPr>
                <a:t>苹果操作系统</a:t>
              </a:r>
            </a:p>
          </p:txBody>
        </p:sp>
        <p:pic>
          <p:nvPicPr>
            <p:cNvPr id="5124" name="Picture 4" descr="Hoe kan je macOS 11 Big Sur downloaden en installeren? | TechRadar">
              <a:extLst>
                <a:ext uri="{FF2B5EF4-FFF2-40B4-BE49-F238E27FC236}">
                  <a16:creationId xmlns:a16="http://schemas.microsoft.com/office/drawing/2014/main" id="{D17BE6F3-1008-2FC6-54D2-736C673B73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1" t="3952" r="11018" b="8063"/>
            <a:stretch/>
          </p:blipFill>
          <p:spPr bwMode="auto">
            <a:xfrm>
              <a:off x="619932" y="1554949"/>
              <a:ext cx="3883676" cy="2525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634DB46-E788-56EE-F4B0-A9283D67E2A5}"/>
              </a:ext>
            </a:extLst>
          </p:cNvPr>
          <p:cNvGrpSpPr/>
          <p:nvPr/>
        </p:nvGrpSpPr>
        <p:grpSpPr>
          <a:xfrm>
            <a:off x="4765842" y="1772335"/>
            <a:ext cx="3542696" cy="2731413"/>
            <a:chOff x="4675445" y="1585772"/>
            <a:chExt cx="3631647" cy="2934318"/>
          </a:xfrm>
        </p:grpSpPr>
        <p:pic>
          <p:nvPicPr>
            <p:cNvPr id="5126" name="Picture 6" descr="Ubuntu 21.04 terá recurso de segurança pedido em 2006 – Tecnoblog">
              <a:extLst>
                <a:ext uri="{FF2B5EF4-FFF2-40B4-BE49-F238E27FC236}">
                  <a16:creationId xmlns:a16="http://schemas.microsoft.com/office/drawing/2014/main" id="{EBB0C876-4E86-C2ED-5EE6-3B2BD2676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5" y="1585772"/>
              <a:ext cx="3631647" cy="2488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4897FB-F086-F339-A15F-A899143C7919}"/>
                </a:ext>
              </a:extLst>
            </p:cNvPr>
            <p:cNvSpPr txBox="1"/>
            <p:nvPr/>
          </p:nvSpPr>
          <p:spPr>
            <a:xfrm>
              <a:off x="5808534" y="4119980"/>
              <a:ext cx="18582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solidFill>
                    <a:schemeClr val="bg2"/>
                  </a:solidFill>
                  <a:latin typeface="+mn-ea"/>
                  <a:ea typeface="+mn-ea"/>
                </a:rPr>
                <a:t>Linux操作系统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24381F-BCB7-0631-22F3-52F5D1CA46D8}"/>
              </a:ext>
            </a:extLst>
          </p:cNvPr>
          <p:cNvGrpSpPr/>
          <p:nvPr/>
        </p:nvGrpSpPr>
        <p:grpSpPr>
          <a:xfrm>
            <a:off x="2815117" y="4576885"/>
            <a:ext cx="5322016" cy="2011421"/>
            <a:chOff x="2640457" y="4619515"/>
            <a:chExt cx="5503834" cy="2144867"/>
          </a:xfrm>
        </p:grpSpPr>
        <p:pic>
          <p:nvPicPr>
            <p:cNvPr id="5128" name="Picture 8" descr="Download Windows 10 Disc Image (ISO File)">
              <a:extLst>
                <a:ext uri="{FF2B5EF4-FFF2-40B4-BE49-F238E27FC236}">
                  <a16:creationId xmlns:a16="http://schemas.microsoft.com/office/drawing/2014/main" id="{59C29F54-F731-6EBD-ECA9-847BE3563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457" y="4619515"/>
              <a:ext cx="3495339" cy="2144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D1482E-3610-E252-0E80-41B202D30E30}"/>
                </a:ext>
              </a:extLst>
            </p:cNvPr>
            <p:cNvSpPr txBox="1"/>
            <p:nvPr/>
          </p:nvSpPr>
          <p:spPr>
            <a:xfrm>
              <a:off x="6053031" y="5906237"/>
              <a:ext cx="2091260" cy="426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/>
                  </a:solidFill>
                  <a:latin typeface="+mn-ea"/>
                  <a:ea typeface="+mn-ea"/>
                </a:rPr>
                <a:t>W</a:t>
              </a:r>
              <a:r>
                <a:rPr lang="en-CN" sz="2000" dirty="0">
                  <a:solidFill>
                    <a:schemeClr val="bg2"/>
                  </a:solidFill>
                  <a:latin typeface="+mn-ea"/>
                  <a:ea typeface="+mn-ea"/>
                </a:rPr>
                <a:t>indows系统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83167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0943" y="3833267"/>
            <a:ext cx="70606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4800" b="1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4800" b="1" dirty="0">
                <a:latin typeface="微软雅黑" pitchFamily="34" charset="-122"/>
                <a:ea typeface="微软雅黑" pitchFamily="34" charset="-122"/>
              </a:rPr>
              <a:t> 课程简介及考核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7921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796910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二</a:t>
            </a:r>
            <a:r>
              <a:rPr lang="en-US" altLang="zh-CN" dirty="0">
                <a:latin typeface="+mn-ea"/>
                <a:ea typeface="+mn-ea"/>
              </a:rPr>
              <a:t>. </a:t>
            </a:r>
            <a:r>
              <a:rPr lang="zh-CN" altLang="en-US" sz="3600" b="1" dirty="0">
                <a:latin typeface="+mn-ea"/>
                <a:ea typeface="+mn-ea"/>
              </a:rPr>
              <a:t>开源</a:t>
            </a:r>
            <a:r>
              <a:rPr lang="en-US" altLang="zh-CN" sz="3600" b="1" dirty="0">
                <a:latin typeface="+mn-ea"/>
                <a:ea typeface="+mn-ea"/>
              </a:rPr>
              <a:t>GIS</a:t>
            </a:r>
            <a:r>
              <a:rPr lang="zh-CN" altLang="en-US" sz="3600" b="1" dirty="0">
                <a:latin typeface="+mn-ea"/>
                <a:ea typeface="+mn-ea"/>
              </a:rPr>
              <a:t>软件发展史及现状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软件发展史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A8325-31D8-6F06-6D89-E39763C56875}"/>
              </a:ext>
            </a:extLst>
          </p:cNvPr>
          <p:cNvSpPr txBox="1"/>
          <p:nvPr/>
        </p:nvSpPr>
        <p:spPr>
          <a:xfrm>
            <a:off x="406730" y="1500055"/>
            <a:ext cx="8508669" cy="2964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900" b="1" dirty="0">
                <a:solidFill>
                  <a:schemeClr val="accent2"/>
                </a:solidFill>
                <a:latin typeface="+mn-ea"/>
                <a:ea typeface="+mn-ea"/>
              </a:rPr>
              <a:t>1982</a:t>
            </a:r>
            <a:r>
              <a:rPr lang="zh-CN" altLang="en-US" sz="1900" b="1" dirty="0">
                <a:solidFill>
                  <a:schemeClr val="accent2"/>
                </a:solidFill>
                <a:latin typeface="+mn-ea"/>
                <a:ea typeface="+mn-ea"/>
              </a:rPr>
              <a:t>年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，当时美国陆军建筑工程研究实验室（</a:t>
            </a:r>
            <a:r>
              <a:rPr lang="en-US" sz="1900" dirty="0" err="1">
                <a:solidFill>
                  <a:srgbClr val="121212"/>
                </a:solidFill>
                <a:latin typeface="+mn-ea"/>
                <a:ea typeface="+mn-ea"/>
              </a:rPr>
              <a:t>USA-CERL，</a:t>
            </a:r>
            <a:r>
              <a:rPr lang="en-US" altLang="zh-CN" sz="1900" dirty="0" err="1">
                <a:solidFill>
                  <a:srgbClr val="121212"/>
                </a:solidFill>
                <a:latin typeface="+mn-ea"/>
                <a:ea typeface="+mn-ea"/>
              </a:rPr>
              <a:t>system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，地理资源分析支持系统）为满足美国军方土地管理和环境规划软件的需要，开始开发 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GRASS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geographic resources analysis support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）软件。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900" b="1" dirty="0">
                <a:solidFill>
                  <a:schemeClr val="accent2"/>
                </a:solidFill>
                <a:latin typeface="+mn-ea"/>
                <a:ea typeface="+mn-ea"/>
              </a:rPr>
              <a:t>1995</a:t>
            </a:r>
            <a:r>
              <a:rPr lang="zh-CN" altLang="en-US" sz="1900" b="1" dirty="0">
                <a:solidFill>
                  <a:schemeClr val="accent2"/>
                </a:solidFill>
                <a:latin typeface="+mn-ea"/>
                <a:ea typeface="+mn-ea"/>
              </a:rPr>
              <a:t>年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USA-CERL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中止了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GRASS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的开发，美国贝勒大学成立团队接手了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GRASS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的开发，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900" b="1" dirty="0">
                <a:solidFill>
                  <a:schemeClr val="accent2"/>
                </a:solidFill>
                <a:latin typeface="+mn-ea"/>
                <a:ea typeface="+mn-ea"/>
              </a:rPr>
              <a:t>1999 </a:t>
            </a:r>
            <a:r>
              <a:rPr lang="zh-CN" altLang="en-US" sz="1900" b="1" dirty="0">
                <a:solidFill>
                  <a:schemeClr val="accent2"/>
                </a:solidFill>
                <a:latin typeface="+mn-ea"/>
                <a:ea typeface="+mn-ea"/>
              </a:rPr>
              <a:t>年</a:t>
            </a:r>
            <a:r>
              <a:rPr lang="en-US" altLang="zh-CN" sz="1900" b="1" dirty="0">
                <a:solidFill>
                  <a:schemeClr val="accent2"/>
                </a:solidFill>
                <a:latin typeface="+mn-ea"/>
                <a:ea typeface="+mn-ea"/>
              </a:rPr>
              <a:t>10</a:t>
            </a:r>
            <a:r>
              <a:rPr lang="zh-CN" altLang="en-US" sz="1900" b="1" dirty="0">
                <a:solidFill>
                  <a:schemeClr val="accent2"/>
                </a:solidFill>
                <a:latin typeface="+mn-ea"/>
                <a:ea typeface="+mn-ea"/>
              </a:rPr>
              <a:t>月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GRASS 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软件的公有领域授权更换为</a:t>
            </a:r>
            <a:r>
              <a:rPr lang="zh-CN" altLang="en-US" sz="1900" b="1" dirty="0">
                <a:solidFill>
                  <a:srgbClr val="121212"/>
                </a:solidFill>
                <a:latin typeface="+mn-ea"/>
                <a:ea typeface="+mn-ea"/>
              </a:rPr>
              <a:t>开源</a:t>
            </a:r>
            <a:r>
              <a:rPr lang="en-US" altLang="zh-CN" sz="1900" b="1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1900" b="1" dirty="0">
                <a:solidFill>
                  <a:srgbClr val="121212"/>
                </a:solidFill>
                <a:latin typeface="+mn-ea"/>
                <a:ea typeface="+mn-ea"/>
              </a:rPr>
              <a:t>许可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5" name="AutoShape 2" descr="GRASS GIS 快速入门文档— OSGeo-Live 10.5 Documentation">
            <a:extLst>
              <a:ext uri="{FF2B5EF4-FFF2-40B4-BE49-F238E27FC236}">
                <a16:creationId xmlns:a16="http://schemas.microsoft.com/office/drawing/2014/main" id="{9FC3EA85-249E-1417-9BEE-658D18412D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>
              <a:latin typeface="+mn-ea"/>
              <a:ea typeface="+mn-ea"/>
            </a:endParaRPr>
          </a:p>
        </p:txBody>
      </p:sp>
      <p:pic>
        <p:nvPicPr>
          <p:cNvPr id="1028" name="Picture 4" descr="GRASS GIS 快速入门文档— OSGeo-Live 10.5 Documentation">
            <a:extLst>
              <a:ext uri="{FF2B5EF4-FFF2-40B4-BE49-F238E27FC236}">
                <a16:creationId xmlns:a16="http://schemas.microsoft.com/office/drawing/2014/main" id="{66985166-168F-6888-A257-804014E30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597" y="4464583"/>
            <a:ext cx="4696917" cy="215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41857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软件发展史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36491"/>
            <a:ext cx="8191577" cy="1884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      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作为一门交叉学科，它的发展伴随着计算机技术的发展。随着软件的开源化趋势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软件也开始向开源时代迈进。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2006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年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开源地理空间基金会（</a:t>
            </a:r>
            <a:r>
              <a:rPr lang="en-US" sz="2000" b="1" dirty="0" err="1">
                <a:solidFill>
                  <a:srgbClr val="121212"/>
                </a:solidFill>
                <a:latin typeface="+mn-ea"/>
                <a:ea typeface="+mn-ea"/>
              </a:rPr>
              <a:t>OpenSouce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 Geospatial Foundation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，</a:t>
            </a:r>
            <a:r>
              <a:rPr lang="en-US" sz="2000" b="1" dirty="0" err="1">
                <a:solidFill>
                  <a:srgbClr val="121212"/>
                </a:solidFill>
                <a:latin typeface="+mn-ea"/>
                <a:ea typeface="+mn-ea"/>
              </a:rPr>
              <a:t>OSGeo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成立，该机构致力于推动开源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开发与发展。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D75211-9441-2E37-33EF-DDFE1A5C7170}"/>
              </a:ext>
            </a:extLst>
          </p:cNvPr>
          <p:cNvGrpSpPr/>
          <p:nvPr/>
        </p:nvGrpSpPr>
        <p:grpSpPr>
          <a:xfrm>
            <a:off x="2242494" y="3547151"/>
            <a:ext cx="4659012" cy="3277825"/>
            <a:chOff x="2242494" y="3396320"/>
            <a:chExt cx="4659012" cy="32778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7BA76F-2578-FEE3-7B7C-91CFA64B3C12}"/>
                </a:ext>
              </a:extLst>
            </p:cNvPr>
            <p:cNvSpPr txBox="1"/>
            <p:nvPr/>
          </p:nvSpPr>
          <p:spPr>
            <a:xfrm>
              <a:off x="2242494" y="6304813"/>
              <a:ext cx="46590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N" sz="1800" dirty="0">
                  <a:solidFill>
                    <a:schemeClr val="bg2"/>
                  </a:solidFill>
                  <a:hlinkClick r:id="rId3"/>
                </a:rPr>
                <a:t>https://www.osgeo.org/</a:t>
              </a:r>
              <a:r>
                <a:rPr lang="en-CN" sz="1800" dirty="0">
                  <a:solidFill>
                    <a:schemeClr val="bg2"/>
                  </a:solidFill>
                </a:rPr>
                <a:t>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F78EA2-9F25-5923-59A2-3C14A864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2494" y="3396320"/>
              <a:ext cx="4659012" cy="2930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17956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524406" y="1557847"/>
            <a:ext cx="8095188" cy="296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 </a:t>
            </a:r>
            <a:r>
              <a:rPr lang="zh-CN" altLang="en-CN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除了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美国军方开发了地理资源分析支持系统（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Geographic Resources Analysis Support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+mn-ea"/>
                <a:ea typeface="+mn-ea"/>
              </a:rPr>
              <a:t>System，GRASS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）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，针对不同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GIS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应用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场景，国内外学者开发了不同的开源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软件。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 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Frank Warmerdam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教授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1998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年开发了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GDAL(Geospatial Data Abstraction Library)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，用于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支持矢量数据和</a:t>
            </a:r>
            <a:r>
              <a:rPr lang="zh-CN" altLang="en-CN" sz="2000" b="1" dirty="0">
                <a:solidFill>
                  <a:srgbClr val="333333"/>
                </a:solidFill>
                <a:latin typeface="+mn-ea"/>
                <a:ea typeface="+mn-ea"/>
              </a:rPr>
              <a:t>栅格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数据的读写、转换和处理。</a:t>
            </a:r>
          </a:p>
        </p:txBody>
      </p:sp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8F8FBDFD-CF37-F4FE-58FA-9350A0CDA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624" y="4279991"/>
            <a:ext cx="2034751" cy="22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3919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524406" y="1519961"/>
            <a:ext cx="8095188" cy="142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 考虑到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GRASS 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较为复杂，实际应用中对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初学者造成了一些不便。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2002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年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月，开发人员开发了使用更为简单的开源桌面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—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 Quantum 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）。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侧重于矢量数据的处理与分析。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60B411-AFF0-1E09-142B-45C9F885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024" y="3103151"/>
            <a:ext cx="6683379" cy="361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8679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67296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59090" y="1374315"/>
            <a:ext cx="8160504" cy="1846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地理数据主要包含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矢量数据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和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栅格数据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两类。针对遥感栅格数据的处理，欧空局（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European Space Agency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， 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ESA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）自主研发了开源桌面软件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SNAP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sz="2000" dirty="0">
                <a:solidFill>
                  <a:srgbClr val="333333"/>
                </a:solidFill>
                <a:latin typeface="+mn-ea"/>
                <a:ea typeface="+mn-ea"/>
              </a:rPr>
              <a:t>Sentinel Application Platform 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）。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8CF22C-6E5D-0AAE-1F79-795E8B77E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27" y="3280509"/>
            <a:ext cx="6311294" cy="338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01748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317665" y="1543987"/>
            <a:ext cx="865009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行业发展离不开数据的支持。目前能够通过各种平台获取到海量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矢量数据，如区域行政边界、路网、水系数据等。同时由于卫星遥感技术的发展，我们也能获取到越来越多的卫星遥感数据。这些数据越来越多开始提供开放获取服务，共同支持了</a:t>
            </a: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行业的发展。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数据部分获取平台如下：</a:t>
            </a:r>
            <a:endParaRPr lang="en-US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 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https://www.poi86.com/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；行政区划矢量数据、道路矢量数据等。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（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2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4"/>
              </a:rPr>
              <a:t>https://github.com/GaryBikini/ChinaAdminDivisonSHP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；高德矢量数据整理。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/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5"/>
              </a:rPr>
              <a:t>https://search.earthdata.nasa.gov/search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可获取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Sentinel-1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ASTER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等数据。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6"/>
              </a:rPr>
              <a:t>https://earthexplorer.usgs.gov/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； 可获取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Landsat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数据。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（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5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  <a:hlinkClick r:id="rId7"/>
              </a:rPr>
              <a:t>https://scihub.copernicus.eu/dhus/#/home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可获取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sentinel-1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Sentinel-2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Sentinel-3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ea typeface="+mn-ea"/>
              </a:rPr>
              <a:t>遥感数据。</a:t>
            </a:r>
            <a:endParaRPr lang="en-US" altLang="zh-CN" sz="1600" dirty="0">
              <a:solidFill>
                <a:srgbClr val="333333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algn="just"/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（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6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  <a:hlinkClick r:id="rId8"/>
              </a:rPr>
              <a:t>http://www.globallandcover.com/</a:t>
            </a:r>
            <a:r>
              <a:rPr lang="en-US" altLang="zh-CN" sz="1600" dirty="0">
                <a:solidFill>
                  <a:srgbClr val="333333"/>
                </a:solidFill>
                <a:latin typeface="+mn-ea"/>
                <a:ea typeface="+mn-ea"/>
              </a:rPr>
              <a:t>; </a:t>
            </a:r>
            <a:r>
              <a:rPr lang="zh-CN" altLang="en-US" sz="1600" dirty="0">
                <a:solidFill>
                  <a:srgbClr val="333333"/>
                </a:solidFill>
                <a:latin typeface="+mn-ea"/>
                <a:ea typeface="+mn-ea"/>
              </a:rPr>
              <a:t>全球地表覆盖数据。</a:t>
            </a:r>
            <a:endParaRPr lang="en-US" altLang="zh-CN" sz="16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169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428658" y="1509237"/>
            <a:ext cx="8564165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    矢量数据获取（矢量数据）</a:t>
            </a:r>
            <a:endParaRPr lang="en-CN" altLang="zh-CN" sz="20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2) 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https://github.com/GaryBikini/ChinaAdminDivisonSHP;</a:t>
            </a: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</a:rPr>
              <a:t>高德矢量数据整理。</a:t>
            </a:r>
            <a:endParaRPr lang="en-US" altLang="zh-CN" sz="18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06663-124A-FC93-799D-3E9155542C92}"/>
              </a:ext>
            </a:extLst>
          </p:cNvPr>
          <p:cNvSpPr txBox="1"/>
          <p:nvPr/>
        </p:nvSpPr>
        <p:spPr>
          <a:xfrm>
            <a:off x="167268" y="5728478"/>
            <a:ext cx="8659067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N" sz="2000" b="1" dirty="0">
                <a:solidFill>
                  <a:schemeClr val="bg2"/>
                </a:solidFill>
                <a:latin typeface="+mn-ea"/>
                <a:ea typeface="+mn-ea"/>
              </a:rPr>
              <a:t>!!备注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zh-CN" altLang="en-US" sz="2000" u="sng" dirty="0">
                <a:solidFill>
                  <a:schemeClr val="bg2"/>
                </a:solidFill>
                <a:latin typeface="+mn-ea"/>
                <a:ea typeface="+mn-ea"/>
              </a:rPr>
              <a:t>网络数据往往不能保证精确，如对数据严谨性、准确性有要求，需到国家自然资源部官方网站进行检索下载。</a:t>
            </a:r>
            <a:endParaRPr lang="en-CN" sz="2000" u="sng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C75C22-9820-F901-3CF7-013199CDE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629" y="2403491"/>
            <a:ext cx="3064456" cy="32391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1C8AE1-83CF-1841-0394-3AFDA5536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39" y="2403985"/>
            <a:ext cx="4126831" cy="32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055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数据现状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36453"/>
            <a:ext cx="7964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000" b="0" i="0" dirty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524405" y="1484055"/>
            <a:ext cx="8228655" cy="1433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遥感栅格数据获取</a:t>
            </a:r>
            <a:endParaRPr lang="en-CN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900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1900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r>
              <a:rPr lang="en-US" altLang="zh-CN" sz="1900" dirty="0">
                <a:solidFill>
                  <a:srgbClr val="333333"/>
                </a:solidFill>
                <a:latin typeface="+mn-ea"/>
                <a:ea typeface="+mn-ea"/>
                <a:hlinkClick r:id="rId3"/>
              </a:rPr>
              <a:t>https://browser.dataspace.copernicus.eu/</a:t>
            </a:r>
            <a:r>
              <a:rPr lang="zh-CN" altLang="en-US" sz="1900" dirty="0">
                <a:solidFill>
                  <a:srgbClr val="333333"/>
                </a:solidFill>
                <a:latin typeface="+mn-ea"/>
                <a:ea typeface="+mn-ea"/>
              </a:rPr>
              <a:t>；可获取</a:t>
            </a:r>
            <a:r>
              <a:rPr lang="en-US" altLang="zh-CN" sz="1900" dirty="0">
                <a:solidFill>
                  <a:srgbClr val="333333"/>
                </a:solidFill>
                <a:latin typeface="+mn-ea"/>
                <a:ea typeface="+mn-ea"/>
              </a:rPr>
              <a:t>sentinel-1</a:t>
            </a:r>
            <a:r>
              <a:rPr lang="zh-CN" altLang="en-US" sz="19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900" dirty="0">
                <a:solidFill>
                  <a:srgbClr val="333333"/>
                </a:solidFill>
                <a:latin typeface="+mn-ea"/>
                <a:ea typeface="+mn-ea"/>
              </a:rPr>
              <a:t>Sentinel-2</a:t>
            </a:r>
            <a:r>
              <a:rPr lang="zh-CN" altLang="en-US" sz="1900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1900" dirty="0">
                <a:solidFill>
                  <a:srgbClr val="333333"/>
                </a:solidFill>
                <a:latin typeface="+mn-ea"/>
                <a:ea typeface="+mn-ea"/>
              </a:rPr>
              <a:t>Sentinel-3</a:t>
            </a:r>
            <a:r>
              <a:rPr lang="zh-CN" altLang="en-US" sz="1900" dirty="0">
                <a:solidFill>
                  <a:srgbClr val="333333"/>
                </a:solidFill>
                <a:latin typeface="+mn-ea"/>
                <a:ea typeface="+mn-ea"/>
              </a:rPr>
              <a:t>遥感数据。</a:t>
            </a:r>
            <a:r>
              <a:rPr lang="zh-CN" altLang="en-US" sz="1900" u="sng" dirty="0">
                <a:solidFill>
                  <a:srgbClr val="333333"/>
                </a:solidFill>
                <a:latin typeface="+mn-ea"/>
                <a:ea typeface="+mn-ea"/>
              </a:rPr>
              <a:t>该网站需提前注册账号。</a:t>
            </a:r>
            <a:endParaRPr lang="en-US" altLang="zh-CN" sz="1900" u="sng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5AFB4E-5C4A-7257-06E7-BB16868F48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541"/>
          <a:stretch/>
        </p:blipFill>
        <p:spPr>
          <a:xfrm>
            <a:off x="822579" y="2925496"/>
            <a:ext cx="7474226" cy="379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4177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FF4E1-B17F-D4F8-E834-173BA3B0D059}"/>
              </a:ext>
            </a:extLst>
          </p:cNvPr>
          <p:cNvSpPr txBox="1"/>
          <p:nvPr/>
        </p:nvSpPr>
        <p:spPr>
          <a:xfrm>
            <a:off x="486556" y="918266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思考题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43A92-9E22-44EA-2939-C64F8E264329}"/>
              </a:ext>
            </a:extLst>
          </p:cNvPr>
          <p:cNvSpPr txBox="1"/>
          <p:nvPr/>
        </p:nvSpPr>
        <p:spPr>
          <a:xfrm>
            <a:off x="565078" y="1698333"/>
            <a:ext cx="7931649" cy="256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1. 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开源软件特点？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2. 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常用的开源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软件和闭源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软件分别有哪些；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3. 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常用开源协议有哪些？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Linux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系统采用的哪种开源协议。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891300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09363" y="1745741"/>
            <a:ext cx="8076177" cy="406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zh-CN" altLang="en-US" sz="2800" kern="0" dirty="0">
                <a:solidFill>
                  <a:srgbClr val="000000"/>
                </a:solidFill>
                <a:latin typeface="+mn-ea"/>
                <a:ea typeface="+mn-ea"/>
              </a:rPr>
              <a:t>何为开源？开源节流？</a:t>
            </a:r>
            <a:r>
              <a:rPr lang="zh-CN" altLang="en-US" sz="2800" b="1" u="sng" kern="0" dirty="0">
                <a:solidFill>
                  <a:srgbClr val="000000"/>
                </a:solidFill>
                <a:latin typeface="+mn-ea"/>
                <a:ea typeface="+mn-ea"/>
              </a:rPr>
              <a:t>开放共享？</a:t>
            </a:r>
            <a:endParaRPr lang="en-US" altLang="zh-CN" sz="2800" b="1" u="sng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zh-CN" altLang="en-US" sz="2500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“</a:t>
            </a:r>
            <a:r>
              <a:rPr lang="en-US" sz="2500" kern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开源</a:t>
            </a:r>
            <a:r>
              <a:rPr lang="zh-CN" altLang="en-US" sz="2500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”</a:t>
            </a:r>
            <a:r>
              <a:rPr lang="en-US" sz="2500" kern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的概念最初在计算机领域提出</a:t>
            </a:r>
            <a:r>
              <a:rPr lang="zh-CN" altLang="en-US" sz="2500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。</a:t>
            </a:r>
            <a:r>
              <a:rPr lang="zh-CN" altLang="en-US" sz="2500" kern="0" dirty="0">
                <a:solidFill>
                  <a:srgbClr val="000000"/>
                </a:solidFill>
                <a:latin typeface="+mn-ea"/>
                <a:ea typeface="+mn-ea"/>
              </a:rPr>
              <a:t>开源软件中的开源是指</a:t>
            </a:r>
            <a:r>
              <a:rPr lang="zh-CN" altLang="en-US" sz="2500" b="1" u="sng" kern="0" dirty="0">
                <a:solidFill>
                  <a:schemeClr val="accent2"/>
                </a:solidFill>
                <a:latin typeface="+mn-ea"/>
                <a:ea typeface="+mn-ea"/>
              </a:rPr>
              <a:t>源代码开放共享</a:t>
            </a:r>
            <a:r>
              <a:rPr lang="zh-CN" altLang="en-US" sz="2500" kern="0" dirty="0">
                <a:solidFill>
                  <a:srgbClr val="000000"/>
                </a:solidFill>
                <a:latin typeface="+mn-ea"/>
                <a:ea typeface="+mn-ea"/>
              </a:rPr>
              <a:t>。将自己的成果向他人分享，他人可在已有成果上进一步改进和完善，以此</a:t>
            </a:r>
            <a:r>
              <a:rPr lang="zh-CN" altLang="en-US" sz="2500" u="sng" kern="0" dirty="0">
                <a:solidFill>
                  <a:srgbClr val="000000"/>
                </a:solidFill>
                <a:latin typeface="+mn-ea"/>
                <a:ea typeface="+mn-ea"/>
              </a:rPr>
              <a:t>实现多人协作，并提高工作效率的工作方式</a:t>
            </a:r>
            <a:r>
              <a:rPr lang="zh-CN" altLang="en-US" sz="2500" kern="0" dirty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endParaRPr lang="en-US" altLang="zh-CN" sz="25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课程概述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313107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软件发展史及现状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511034" y="1022544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实验练习及要求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0A89-5E0E-5D73-1D4F-9E11D943B29C}"/>
              </a:ext>
            </a:extLst>
          </p:cNvPr>
          <p:cNvSpPr txBox="1"/>
          <p:nvPr/>
        </p:nvSpPr>
        <p:spPr>
          <a:xfrm>
            <a:off x="575942" y="1696854"/>
            <a:ext cx="8205979" cy="4843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50000"/>
              </a:lnSpc>
            </a:pPr>
            <a:r>
              <a:rPr lang="en-US" altLang="zh-CN" b="1" dirty="0">
                <a:solidFill>
                  <a:schemeClr val="accent2"/>
                </a:solidFill>
                <a:latin typeface="+mn-ea"/>
                <a:ea typeface="+mn-ea"/>
              </a:rPr>
              <a:t>1. GIS</a:t>
            </a:r>
            <a:r>
              <a:rPr lang="zh-CN" altLang="en-US" b="1" dirty="0">
                <a:solidFill>
                  <a:schemeClr val="accent2"/>
                </a:solidFill>
                <a:latin typeface="+mn-ea"/>
                <a:ea typeface="+mn-ea"/>
              </a:rPr>
              <a:t>开源数据下载及展示</a:t>
            </a: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全国数据和昆明市各行政区数据下载及展示。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昆明市主城区</a:t>
            </a:r>
            <a:r>
              <a:rPr lang="en-US" altLang="zh-CN" sz="2200" b="1" dirty="0">
                <a:solidFill>
                  <a:srgbClr val="333333"/>
                </a:solidFill>
                <a:latin typeface="+mn-ea"/>
                <a:ea typeface="+mn-ea"/>
              </a:rPr>
              <a:t>2000-2025</a:t>
            </a:r>
            <a:r>
              <a:rPr lang="zh-CN" altLang="en-US" sz="2200" b="1" dirty="0">
                <a:solidFill>
                  <a:srgbClr val="333333"/>
                </a:solidFill>
                <a:latin typeface="+mn-ea"/>
                <a:ea typeface="+mn-ea"/>
              </a:rPr>
              <a:t>年（间隔五年）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Landsat/Sentinel-2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卫星遥感影像</a:t>
            </a:r>
            <a:r>
              <a:rPr lang="zh-CN" altLang="en-US" sz="2200" b="1" u="sng" dirty="0">
                <a:solidFill>
                  <a:schemeClr val="bg2"/>
                </a:solidFill>
                <a:latin typeface="+mn-ea"/>
                <a:ea typeface="+mn-ea"/>
              </a:rPr>
              <a:t>数据下载及展示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50000"/>
              </a:lnSpc>
            </a:pPr>
            <a:r>
              <a:rPr lang="en-US" altLang="zh-CN" b="1" dirty="0">
                <a:solidFill>
                  <a:schemeClr val="accent2"/>
                </a:solidFill>
                <a:latin typeface="+mn-ea"/>
                <a:ea typeface="+mn-ea"/>
              </a:rPr>
              <a:t>2. </a:t>
            </a:r>
            <a:r>
              <a:rPr lang="zh-CN" altLang="en-US" b="1" dirty="0">
                <a:solidFill>
                  <a:schemeClr val="accent2"/>
                </a:solidFill>
                <a:latin typeface="+mn-ea"/>
                <a:ea typeface="+mn-ea"/>
              </a:rPr>
              <a:t>开源</a:t>
            </a:r>
            <a:r>
              <a:rPr lang="en-US" altLang="zh-CN" b="1" dirty="0">
                <a:solidFill>
                  <a:schemeClr val="accent2"/>
                </a:solidFill>
                <a:latin typeface="+mn-ea"/>
                <a:ea typeface="+mn-ea"/>
              </a:rPr>
              <a:t>QGIS</a:t>
            </a:r>
            <a:r>
              <a:rPr lang="zh-CN" altLang="en-US" b="1" dirty="0">
                <a:solidFill>
                  <a:schemeClr val="accent2"/>
                </a:solidFill>
                <a:latin typeface="+mn-ea"/>
                <a:ea typeface="+mn-ea"/>
              </a:rPr>
              <a:t>和</a:t>
            </a:r>
            <a:r>
              <a:rPr lang="en-US" altLang="zh-CN" b="1" dirty="0">
                <a:solidFill>
                  <a:schemeClr val="accent2"/>
                </a:solidFill>
                <a:latin typeface="+mn-ea"/>
                <a:ea typeface="+mn-ea"/>
              </a:rPr>
              <a:t>SNAP</a:t>
            </a:r>
            <a:r>
              <a:rPr lang="zh-CN" altLang="en-US" b="1" dirty="0">
                <a:solidFill>
                  <a:schemeClr val="accent2"/>
                </a:solidFill>
                <a:latin typeface="+mn-ea"/>
                <a:ea typeface="+mn-ea"/>
              </a:rPr>
              <a:t>软件下载</a:t>
            </a: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00468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46927" y="1474415"/>
            <a:ext cx="8299782" cy="5079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kern="0" dirty="0">
                <a:solidFill>
                  <a:srgbClr val="000000"/>
                </a:solidFill>
                <a:latin typeface="+mn-ea"/>
                <a:ea typeface="+mn-ea"/>
              </a:rPr>
              <a:t>什么是开源</a:t>
            </a:r>
            <a:r>
              <a:rPr lang="en-US" altLang="zh-CN" sz="2800" b="1" kern="0" dirty="0">
                <a:solidFill>
                  <a:srgbClr val="000000"/>
                </a:solidFill>
                <a:latin typeface="+mn-ea"/>
                <a:ea typeface="+mn-ea"/>
              </a:rPr>
              <a:t>GIS</a:t>
            </a:r>
            <a:r>
              <a:rPr lang="zh-CN" altLang="en-US" sz="2800" b="1" kern="0" dirty="0">
                <a:solidFill>
                  <a:srgbClr val="000000"/>
                </a:solidFill>
                <a:latin typeface="+mn-ea"/>
                <a:ea typeface="+mn-ea"/>
              </a:rPr>
              <a:t>？</a:t>
            </a:r>
            <a:endParaRPr lang="en-US" altLang="zh-CN" sz="28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开源地理信息系统（</a:t>
            </a:r>
            <a:r>
              <a:rPr 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Open-source geographic information system</a:t>
            </a:r>
            <a:r>
              <a:rPr lang="zh-CN" alt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，又称开源</a:t>
            </a:r>
            <a:r>
              <a:rPr 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）具体指</a:t>
            </a:r>
            <a:r>
              <a:rPr lang="zh-CN" altLang="en-US" sz="25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遵守开源协议，开放源代码</a:t>
            </a:r>
            <a:r>
              <a:rPr lang="zh-CN" alt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的地理信息系统软件。这类软件在保留一部分著作权条件下允许用户学习、修改以及向他人分发该</a:t>
            </a:r>
            <a:r>
              <a:rPr 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sz="25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软件。由于</a:t>
            </a:r>
            <a:r>
              <a:rPr lang="zh-CN" altLang="en-US" sz="2500" b="1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开源</a:t>
            </a:r>
            <a:r>
              <a:rPr lang="en-US" sz="2500" b="1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sz="2500" b="1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软件具有免费和开放的特点</a:t>
            </a:r>
            <a:r>
              <a:rPr lang="zh-CN" altLang="en-US" sz="2500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，这激发了软件开发的活力，同时也能有效促进</a:t>
            </a:r>
            <a:r>
              <a:rPr lang="en-US" sz="2500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sz="2500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软件的应用与发展。</a:t>
            </a:r>
            <a:r>
              <a:rPr lang="en-CN" sz="2500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课程概述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40665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88611" y="1634529"/>
            <a:ext cx="8141681" cy="431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zh-CN" altLang="en-CN" sz="2800" b="1" kern="0" dirty="0">
                <a:solidFill>
                  <a:srgbClr val="000000"/>
                </a:solidFill>
                <a:latin typeface="+mn-ea"/>
                <a:ea typeface="+mn-ea"/>
              </a:rPr>
              <a:t>什么</a:t>
            </a:r>
            <a:r>
              <a:rPr lang="zh-CN" altLang="en-US" sz="2800" b="1" kern="0" dirty="0">
                <a:solidFill>
                  <a:srgbClr val="000000"/>
                </a:solidFill>
                <a:latin typeface="+mn-ea"/>
                <a:ea typeface="+mn-ea"/>
              </a:rPr>
              <a:t>是闭源</a:t>
            </a:r>
            <a:r>
              <a:rPr lang="en-US" altLang="zh-CN" sz="2800" b="1" kern="0" dirty="0">
                <a:solidFill>
                  <a:srgbClr val="000000"/>
                </a:solidFill>
                <a:latin typeface="+mn-ea"/>
                <a:ea typeface="+mn-ea"/>
              </a:rPr>
              <a:t>GIS</a:t>
            </a:r>
            <a:r>
              <a:rPr lang="zh-CN" altLang="en-US" sz="2800" b="1" kern="0" dirty="0">
                <a:solidFill>
                  <a:srgbClr val="000000"/>
                </a:solidFill>
                <a:latin typeface="+mn-ea"/>
                <a:ea typeface="+mn-ea"/>
              </a:rPr>
              <a:t>？</a:t>
            </a:r>
            <a:endParaRPr lang="en-US" altLang="zh-CN" sz="28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indent="266700" algn="just">
              <a:lnSpc>
                <a:spcPct val="200000"/>
              </a:lnSpc>
              <a:spcBef>
                <a:spcPts val="1200"/>
              </a:spcBef>
            </a:pPr>
            <a:r>
              <a:rPr lang="zh-CN" altLang="en-US" sz="2600" u="sng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源代码不对外开放</a:t>
            </a:r>
            <a:r>
              <a:rPr lang="zh-CN" altLang="en-US" sz="2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的地理信息系统软件。这种闭源形式的</a:t>
            </a:r>
            <a:r>
              <a:rPr lang="en-US" sz="2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sz="2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开发会</a:t>
            </a:r>
            <a:r>
              <a:rPr lang="zh-CN" altLang="en-US" sz="26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带来行业的垄断，同时在</a:t>
            </a:r>
            <a:r>
              <a:rPr lang="en-US" sz="26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sz="26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应用过程中会产生高额的费用，这在一定程度上限制了</a:t>
            </a:r>
            <a:r>
              <a:rPr lang="en-US" sz="26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sz="26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的普及与推广</a:t>
            </a:r>
            <a:r>
              <a:rPr lang="zh-CN" altLang="en-US" sz="2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CN" sz="2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如常用的Arcgis</a:t>
            </a:r>
            <a:r>
              <a:rPr lang="zh-CN" altLang="en-US" sz="2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ENVI</a:t>
            </a:r>
            <a:r>
              <a:rPr lang="zh-CN" altLang="en-US" sz="2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等软件。</a:t>
            </a:r>
            <a:endParaRPr lang="en-US" altLang="zh-CN" sz="26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课程概述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69147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课程目标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D6DA1-1437-AB5B-BCA8-405D548B2FB8}"/>
              </a:ext>
            </a:extLst>
          </p:cNvPr>
          <p:cNvSpPr txBox="1"/>
          <p:nvPr/>
        </p:nvSpPr>
        <p:spPr>
          <a:xfrm>
            <a:off x="505443" y="1788155"/>
            <a:ext cx="8133113" cy="4566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dirty="0">
                <a:solidFill>
                  <a:srgbClr val="0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通过对该门课程的</a:t>
            </a:r>
            <a:r>
              <a:rPr lang="zh-CN" altLang="en-US" dirty="0">
                <a:solidFill>
                  <a:srgbClr val="0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学习</a:t>
            </a:r>
            <a:r>
              <a:rPr lang="zh-CN" dirty="0">
                <a:solidFill>
                  <a:srgbClr val="0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同学们</a:t>
            </a:r>
            <a:r>
              <a:rPr lang="zh-CN" dirty="0">
                <a:solidFill>
                  <a:srgbClr val="0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能够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了解开源地理信息系统发展的历史及现状，通过开源地理信息系统实验课程与开发实践，掌握开源</a:t>
            </a:r>
            <a:r>
              <a:rPr 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GIS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软件开发的基本开发流程、常用工具、以及基本规范等。</a:t>
            </a:r>
            <a:r>
              <a:rPr lang="en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lnSpc>
                <a:spcPct val="2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CN" kern="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同时</a:t>
            </a:r>
            <a:r>
              <a:rPr lang="zh-CN" altLang="en-US" kern="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通过该课程的学习。培养同学们在</a:t>
            </a:r>
            <a:r>
              <a:rPr lang="zh-CN" altLang="en-US" b="1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学习和工作中开源分享和团队协作的习惯</a:t>
            </a:r>
            <a:r>
              <a:rPr lang="zh-CN" altLang="en-US" kern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。</a:t>
            </a:r>
            <a:endParaRPr lang="en-US" altLang="zh-CN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7232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00E78-DA5E-B109-95E6-C997B88ED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9B4B41-23BE-DE58-4A30-595D4CE39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一、课程简介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7FCB2-4117-C52D-3DC1-E897C999DD3C}"/>
              </a:ext>
            </a:extLst>
          </p:cNvPr>
          <p:cNvSpPr txBox="1"/>
          <p:nvPr/>
        </p:nvSpPr>
        <p:spPr>
          <a:xfrm>
            <a:off x="31766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1.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GIS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</a:rPr>
              <a:t>数据基本处理及分析回顾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179B53-44CC-3D6C-BA03-64FEF1F76004}"/>
              </a:ext>
            </a:extLst>
          </p:cNvPr>
          <p:cNvSpPr txBox="1"/>
          <p:nvPr/>
        </p:nvSpPr>
        <p:spPr>
          <a:xfrm>
            <a:off x="905588" y="1817913"/>
            <a:ext cx="754172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zh-CN" altLang="en-US" b="1" dirty="0">
                <a:solidFill>
                  <a:srgbClr val="FF0000"/>
                </a:solidFill>
              </a:rPr>
              <a:t>地理数据读写。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457200" indent="-457200" algn="l">
              <a:buAutoNum type="arabicPeriod"/>
            </a:pPr>
            <a:r>
              <a:rPr lang="zh-CN" altLang="en-US" b="1" dirty="0">
                <a:solidFill>
                  <a:srgbClr val="FF0000"/>
                </a:solidFill>
              </a:rPr>
              <a:t>地理数据可视化。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457200" indent="-457200" algn="l">
              <a:buAutoNum type="arabicPeriod"/>
            </a:pPr>
            <a:r>
              <a:rPr lang="zh-CN" altLang="en-US" b="1" dirty="0">
                <a:solidFill>
                  <a:srgbClr val="FF0000"/>
                </a:solidFill>
              </a:rPr>
              <a:t>数据类型转换。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457200" indent="-457200" algn="l">
              <a:buAutoNum type="arabicPeriod"/>
            </a:pPr>
            <a:r>
              <a:rPr lang="zh-CN" altLang="en-US" b="1" dirty="0">
                <a:solidFill>
                  <a:srgbClr val="FF0000"/>
                </a:solidFill>
              </a:rPr>
              <a:t>空间参考转换。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457200" indent="-457200" algn="l">
              <a:buAutoNum type="arabicPeriod"/>
            </a:pPr>
            <a:r>
              <a:rPr lang="zh-CN" altLang="en-US" b="1" dirty="0">
                <a:solidFill>
                  <a:srgbClr val="FF0000"/>
                </a:solidFill>
              </a:rPr>
              <a:t>矢量数据编辑。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457200" indent="-457200" algn="l">
              <a:buAutoNum type="arabicPeriod"/>
            </a:pPr>
            <a:r>
              <a:rPr lang="zh-CN" altLang="en-US" b="1" dirty="0">
                <a:solidFill>
                  <a:srgbClr val="FF0000"/>
                </a:solidFill>
              </a:rPr>
              <a:t>空间数据叠加分析，缓冲区分析等。</a:t>
            </a:r>
            <a:r>
              <a:rPr lang="en-US" altLang="zh-CN" b="1" dirty="0">
                <a:solidFill>
                  <a:srgbClr val="FF0000"/>
                </a:solidFill>
              </a:rPr>
              <a:t>  </a:t>
            </a:r>
          </a:p>
          <a:p>
            <a:pPr algn="l"/>
            <a:r>
              <a:rPr lang="en-US" altLang="zh-CN" b="1" dirty="0">
                <a:solidFill>
                  <a:srgbClr val="FF0000"/>
                </a:solidFill>
              </a:rPr>
              <a:t>7.  </a:t>
            </a:r>
            <a:r>
              <a:rPr lang="zh-CN" altLang="en-US" b="1" dirty="0">
                <a:solidFill>
                  <a:srgbClr val="FF0000"/>
                </a:solidFill>
              </a:rPr>
              <a:t>遥感影像裁剪、拼接，重采样。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l"/>
            <a:r>
              <a:rPr lang="en-US" altLang="zh-CN" b="1" dirty="0">
                <a:solidFill>
                  <a:srgbClr val="FF0000"/>
                </a:solidFill>
              </a:rPr>
              <a:t>8.  </a:t>
            </a:r>
            <a:r>
              <a:rPr lang="zh-CN" altLang="en-US" b="1" dirty="0">
                <a:solidFill>
                  <a:srgbClr val="FF0000"/>
                </a:solidFill>
              </a:rPr>
              <a:t>遥感信息提取（遥感影像分类，光谱指数）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06772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91C0B-C9F8-3FEC-3419-2DE0C6E6DCB8}"/>
              </a:ext>
            </a:extLst>
          </p:cNvPr>
          <p:cNvSpPr txBox="1"/>
          <p:nvPr/>
        </p:nvSpPr>
        <p:spPr>
          <a:xfrm>
            <a:off x="359705" y="941970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3.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 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课程各章节内容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C6760A-67E2-3852-904D-1709F3C12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276537"/>
              </p:ext>
            </p:extLst>
          </p:nvPr>
        </p:nvGraphicFramePr>
        <p:xfrm>
          <a:off x="1508759" y="1745740"/>
          <a:ext cx="7359616" cy="4874517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472226">
                  <a:extLst>
                    <a:ext uri="{9D8B030D-6E8A-4147-A177-3AD203B41FA5}">
                      <a16:colId xmlns:a16="http://schemas.microsoft.com/office/drawing/2014/main" val="541523726"/>
                    </a:ext>
                  </a:extLst>
                </a:gridCol>
                <a:gridCol w="501805">
                  <a:extLst>
                    <a:ext uri="{9D8B030D-6E8A-4147-A177-3AD203B41FA5}">
                      <a16:colId xmlns:a16="http://schemas.microsoft.com/office/drawing/2014/main" val="686157870"/>
                    </a:ext>
                  </a:extLst>
                </a:gridCol>
                <a:gridCol w="4385585">
                  <a:extLst>
                    <a:ext uri="{9D8B030D-6E8A-4147-A177-3AD203B41FA5}">
                      <a16:colId xmlns:a16="http://schemas.microsoft.com/office/drawing/2014/main" val="335792030"/>
                    </a:ext>
                  </a:extLst>
                </a:gridCol>
              </a:tblGrid>
              <a:tr h="6473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课程章节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课时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主要学习内容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26853316"/>
                  </a:ext>
                </a:extLst>
              </a:tr>
              <a:tr h="53735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1. 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开源软件发展史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开源软件、开源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GIS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软件、开源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GIS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数据获取、开源协议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201168347"/>
                  </a:ext>
                </a:extLst>
              </a:tr>
              <a:tr h="52448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2. 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开源桌面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GIS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软件介绍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QGIS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SNAP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、矢量数据基本处理、遥感影像数据基本处理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935547647"/>
                  </a:ext>
                </a:extLst>
              </a:tr>
              <a:tr h="54288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3. </a:t>
                      </a:r>
                      <a:r>
                        <a:rPr lang="zh-CN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开源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GIS</a:t>
                      </a:r>
                      <a:r>
                        <a:rPr lang="zh-CN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软件开发环境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Shell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 err="1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VSCode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git/</a:t>
                      </a:r>
                      <a:r>
                        <a:rPr lang="en-US" sz="1400" b="1" kern="100" dirty="0" err="1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Anaconda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、开源开发环境配置、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基础、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Matplotlib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数据可视化基础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3559224750"/>
                  </a:ext>
                </a:extLst>
              </a:tr>
              <a:tr h="52448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rgbClr val="FF00D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OGR</a:t>
                      </a:r>
                      <a:r>
                        <a:rPr lang="zh-CN" altLang="en-US" sz="1400" b="1" kern="100" dirty="0">
                          <a:solidFill>
                            <a:srgbClr val="FF00D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开源库及矢量数据处理</a:t>
                      </a:r>
                      <a:endParaRPr lang="en-CN" sz="1400" b="1" kern="100" dirty="0">
                        <a:solidFill>
                          <a:srgbClr val="FF00D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N" sz="14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OGR</a:t>
                      </a:r>
                      <a:r>
                        <a:rPr lang="zh-CN" altLang="en-US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矢量数据基本处理</a:t>
                      </a:r>
                      <a:r>
                        <a:rPr lang="en-CN" altLang="zh-CN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endParaRPr lang="en-CN" sz="14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4199274661"/>
                  </a:ext>
                </a:extLst>
              </a:tr>
              <a:tr h="52448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lang="zh-CN" altLang="en-US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GDAL</a:t>
                      </a:r>
                      <a:r>
                        <a:rPr lang="zh-CN" altLang="en-US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开源库及遥感栅格数据处理</a:t>
                      </a:r>
                      <a:endParaRPr lang="en-CN" sz="14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N" sz="14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GDAL</a:t>
                      </a:r>
                      <a:r>
                        <a:rPr lang="zh-CN" altLang="en-US" sz="1400" b="1" kern="100" dirty="0">
                          <a:solidFill>
                            <a:srgbClr val="FF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栅格数据基本处理</a:t>
                      </a:r>
                      <a:endParaRPr lang="en-CN" sz="1400" b="1" kern="100" dirty="0">
                        <a:solidFill>
                          <a:srgbClr val="FF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023890219"/>
                  </a:ext>
                </a:extLst>
              </a:tr>
              <a:tr h="52448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6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. GIS</a:t>
                      </a:r>
                      <a:r>
                        <a:rPr lang="zh-CN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数据处理高级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Python</a:t>
                      </a:r>
                      <a:r>
                        <a:rPr lang="zh-CN" sz="1400" b="1" kern="100" dirty="0">
                          <a:solidFill>
                            <a:schemeClr val="accent2"/>
                          </a:solidFill>
                          <a:effectLst/>
                        </a:rPr>
                        <a:t>库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 dirty="0" err="1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Geopandas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shapely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 err="1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Cartopy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b="1" kern="100" dirty="0" err="1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rasterio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sz="1400" b="1" kern="100" dirty="0" err="1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fiona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269408731"/>
                  </a:ext>
                </a:extLst>
              </a:tr>
              <a:tr h="52448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zh-CN" altLang="en-US" sz="1400" b="1" kern="1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机器学习与遥感信息提取</a:t>
                      </a:r>
                      <a:endParaRPr lang="en-CN" sz="1400" b="1" kern="1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scikit-learn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，机器学习</a:t>
                      </a:r>
                      <a:r>
                        <a:rPr lang="zh-CN" altLang="en-US" sz="1400" b="1" kern="10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遥感信息提取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1353450156"/>
                  </a:ext>
                </a:extLst>
              </a:tr>
              <a:tr h="52448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8. 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开源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</a:rPr>
                        <a:t>GIS</a:t>
                      </a:r>
                      <a:r>
                        <a:rPr lang="zh-CN" sz="1400" b="1" kern="100" dirty="0">
                          <a:solidFill>
                            <a:schemeClr val="bg2"/>
                          </a:solidFill>
                          <a:effectLst/>
                        </a:rPr>
                        <a:t>项目应用实践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小组协作、开源</a:t>
                      </a:r>
                      <a:r>
                        <a:rPr 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GIS</a:t>
                      </a:r>
                      <a:r>
                        <a:rPr lang="zh-CN" altLang="en-US" sz="1400" b="1" kern="1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综合开发</a:t>
                      </a:r>
                      <a:endParaRPr lang="en-CN" sz="1400" b="1" kern="1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879" marR="61879" marT="0" marB="0" anchor="ctr"/>
                </a:tc>
                <a:extLst>
                  <a:ext uri="{0D108BD9-81ED-4DB2-BD59-A6C34878D82A}">
                    <a16:rowId xmlns:a16="http://schemas.microsoft.com/office/drawing/2014/main" val="20003289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4838958-C00D-B16C-E217-1A10AD0B474E}"/>
              </a:ext>
            </a:extLst>
          </p:cNvPr>
          <p:cNvSpPr txBox="1"/>
          <p:nvPr/>
        </p:nvSpPr>
        <p:spPr>
          <a:xfrm>
            <a:off x="130242" y="3753839"/>
            <a:ext cx="903029" cy="466344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chemeClr val="accent2"/>
                </a:solidFill>
                <a:latin typeface="+mn-ea"/>
                <a:ea typeface="+mn-ea"/>
              </a:rPr>
              <a:t>重点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17AF2-1651-71C6-29C8-CED037203408}"/>
              </a:ext>
            </a:extLst>
          </p:cNvPr>
          <p:cNvSpPr txBox="1"/>
          <p:nvPr/>
        </p:nvSpPr>
        <p:spPr>
          <a:xfrm>
            <a:off x="130242" y="4893791"/>
            <a:ext cx="903029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rgbClr val="FF00FF"/>
                </a:solidFill>
                <a:latin typeface="+mn-ea"/>
                <a:ea typeface="+mn-ea"/>
              </a:rPr>
              <a:t>难点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506F88-F27B-1960-8E70-73ADA6D8C06F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 flipV="1">
            <a:off x="1033271" y="3753839"/>
            <a:ext cx="475487" cy="23317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45C508-650E-5487-2E9B-30FCB66D8CDE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1033271" y="3987011"/>
            <a:ext cx="475487" cy="1929019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262E4D-9EF9-4657-0762-94AEEC94FCEB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1033271" y="3987011"/>
            <a:ext cx="475487" cy="125000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BF9E220-AB96-482B-BB96-843F520CA251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 flipV="1">
            <a:off x="1033271" y="4765964"/>
            <a:ext cx="475487" cy="358660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160239-22B7-C9BE-DDFF-92AC19DB705C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 bwMode="auto">
          <a:xfrm flipV="1">
            <a:off x="1033271" y="4182998"/>
            <a:ext cx="475488" cy="941626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69198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课程简介及考核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1066204"/>
            <a:ext cx="8508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、课程资料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      课程资料已上传至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Github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开源托管平台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59DC6-89B8-A589-6622-E3331C39FC3C}"/>
              </a:ext>
            </a:extLst>
          </p:cNvPr>
          <p:cNvSpPr txBox="1"/>
          <p:nvPr/>
        </p:nvSpPr>
        <p:spPr>
          <a:xfrm>
            <a:off x="511383" y="6393497"/>
            <a:ext cx="812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dirty="0">
                <a:solidFill>
                  <a:schemeClr val="bg2"/>
                </a:solidFill>
              </a:rPr>
              <a:t>《</a:t>
            </a:r>
            <a:r>
              <a:rPr lang="en-CN" sz="1800" dirty="0">
                <a:solidFill>
                  <a:schemeClr val="bg2"/>
                </a:solidFill>
              </a:rPr>
              <a:t> 开源GIS </a:t>
            </a:r>
            <a:r>
              <a:rPr lang="en-US" altLang="zh-CN" sz="1800" dirty="0">
                <a:solidFill>
                  <a:schemeClr val="bg2"/>
                </a:solidFill>
              </a:rPr>
              <a:t>》</a:t>
            </a:r>
            <a:r>
              <a:rPr lang="en-CN" sz="1800" dirty="0">
                <a:solidFill>
                  <a:schemeClr val="bg2"/>
                </a:solidFill>
              </a:rPr>
              <a:t>课程链接</a:t>
            </a:r>
            <a:r>
              <a:rPr lang="zh-CN" altLang="en-US" sz="1800" dirty="0">
                <a:solidFill>
                  <a:schemeClr val="bg2"/>
                </a:solidFill>
              </a:rPr>
              <a:t>：</a:t>
            </a:r>
            <a:r>
              <a:rPr lang="en-US" altLang="zh-CN" sz="1800" dirty="0">
                <a:solidFill>
                  <a:schemeClr val="bg2"/>
                </a:solidFill>
              </a:rPr>
              <a:t> </a:t>
            </a:r>
            <a:r>
              <a:rPr lang="en-US" altLang="zh-CN" sz="1800" dirty="0">
                <a:solidFill>
                  <a:schemeClr val="bg2"/>
                </a:solidFill>
                <a:hlinkClick r:id="rId3"/>
              </a:rPr>
              <a:t>https://github.com/xinluo2018/Open-source-GIS-Course</a:t>
            </a:r>
            <a:r>
              <a:rPr lang="zh-CN" altLang="en-US" sz="1800" dirty="0">
                <a:solidFill>
                  <a:schemeClr val="bg2"/>
                </a:solidFill>
              </a:rPr>
              <a:t> </a:t>
            </a:r>
            <a:endParaRPr lang="en-CN" sz="1800" dirty="0">
              <a:solidFill>
                <a:schemeClr val="bg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D65A42-596E-8A0B-E378-397F5EF05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49" y="2143422"/>
            <a:ext cx="7456349" cy="414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297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105412</TotalTime>
  <Words>4636</Words>
  <Application>Microsoft Office PowerPoint</Application>
  <PresentationFormat>全屏显示(4:3)</PresentationFormat>
  <Paragraphs>236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Microsoft YaHei UI</vt:lpstr>
      <vt:lpstr>var(--pfe-theme--font-family,"Red Hat Text","RedHatText","Overpass",Overpass,Arial,sans-serif)</vt:lpstr>
      <vt:lpstr>黑体</vt:lpstr>
      <vt:lpstr>Microsoft YaHei</vt:lpstr>
      <vt:lpstr>Microsoft YaHei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课程简介及考核</vt:lpstr>
      <vt:lpstr>课程简介及考核</vt:lpstr>
      <vt:lpstr>课程简介及考核</vt:lpstr>
      <vt:lpstr>课程简介及考核</vt:lpstr>
      <vt:lpstr>一、课程简介</vt:lpstr>
      <vt:lpstr>课程简介及考核</vt:lpstr>
      <vt:lpstr>课程简介及考核</vt:lpstr>
      <vt:lpstr>课程简介及考核</vt:lpstr>
      <vt:lpstr>PowerPoint 演示文稿</vt:lpstr>
      <vt:lpstr>PowerPoint 演示文稿</vt:lpstr>
      <vt:lpstr>PowerPoint 演示文稿</vt:lpstr>
      <vt:lpstr>一. 开源软件概念及发展史</vt:lpstr>
      <vt:lpstr>一. 开源软件概念及发展史</vt:lpstr>
      <vt:lpstr>一. 开源软件概念及发展史</vt:lpstr>
      <vt:lpstr>一. 开源软件概念及发展史</vt:lpstr>
      <vt:lpstr>一. 开源软件概念及发展史</vt:lpstr>
      <vt:lpstr>一. 开源软件概念及发展史</vt:lpstr>
      <vt:lpstr>PowerPoint 演示文稿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  <vt:lpstr>二. 开源GIS软件发展史及现状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13012</cp:revision>
  <dcterms:created xsi:type="dcterms:W3CDTF">2004-07-09T11:40:27Z</dcterms:created>
  <dcterms:modified xsi:type="dcterms:W3CDTF">2025-09-02T04:42:51Z</dcterms:modified>
</cp:coreProperties>
</file>